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66" r:id="rId5"/>
    <p:sldId id="267" r:id="rId6"/>
    <p:sldId id="263" r:id="rId7"/>
    <p:sldId id="268" r:id="rId8"/>
    <p:sldId id="258" r:id="rId9"/>
    <p:sldId id="265" r:id="rId10"/>
    <p:sldId id="260" r:id="rId11"/>
    <p:sldId id="261" r:id="rId12"/>
    <p:sldId id="262" r:id="rId13"/>
    <p:sldId id="264" r:id="rId14"/>
    <p:sldId id="25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Сектор телекомунікацій та ЗМІ</c:v>
                </c:pt>
                <c:pt idx="1">
                  <c:v>Сектор фінансових послуг</c:v>
                </c:pt>
                <c:pt idx="2">
                  <c:v>Споживчий сектор та роздрібна торгівля </c:v>
                </c:pt>
                <c:pt idx="3">
                  <c:v>Сільське господарство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</c:v>
                </c:pt>
                <c:pt idx="1">
                  <c:v>17</c:v>
                </c:pt>
                <c:pt idx="2">
                  <c:v>8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A9BCF-F0F4-443E-9967-D6A76641FC13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A37894-D55C-49EB-ABFE-D0F854FB0A06}">
      <dgm:prSet phldrT="[Текст]"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внутрішнього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середовища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85855-DF42-467F-9E49-63643C11AB77}" type="parTrans" cxnId="{AF9BAD71-7293-4476-8FFF-678D25CF5D3A}">
      <dgm:prSet/>
      <dgm:spPr/>
      <dgm:t>
        <a:bodyPr/>
        <a:lstStyle/>
        <a:p>
          <a:endParaRPr lang="ru-RU"/>
        </a:p>
      </dgm:t>
    </dgm:pt>
    <dgm:pt modelId="{F1B4FD4B-D4E6-4781-8DE8-067AFC241DA4}" type="sibTrans" cxnId="{AF9BAD71-7293-4476-8FFF-678D25CF5D3A}">
      <dgm:prSet/>
      <dgm:spPr/>
      <dgm:t>
        <a:bodyPr/>
        <a:lstStyle/>
        <a:p>
          <a:endParaRPr lang="ru-RU"/>
        </a:p>
      </dgm:t>
    </dgm:pt>
    <dgm:pt modelId="{ED20935B-EDD5-4941-9F04-9676BCA28E67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передача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бізнес-процесів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C23AA-4CB8-4FB4-9BC0-EB50708F93C7}" type="parTrans" cxnId="{9981C2E9-4BBD-4E73-A47B-A0F726822CB0}">
      <dgm:prSet/>
      <dgm:spPr/>
      <dgm:t>
        <a:bodyPr/>
        <a:lstStyle/>
        <a:p>
          <a:endParaRPr lang="ru-RU"/>
        </a:p>
      </dgm:t>
    </dgm:pt>
    <dgm:pt modelId="{07F688F4-53F8-4691-B4AF-D200D9DDA9A2}" type="sibTrans" cxnId="{9981C2E9-4BBD-4E73-A47B-A0F726822CB0}">
      <dgm:prSet/>
      <dgm:spPr/>
      <dgm:t>
        <a:bodyPr/>
        <a:lstStyle/>
        <a:p>
          <a:endParaRPr lang="ru-RU"/>
        </a:p>
      </dgm:t>
    </dgm:pt>
    <dgm:pt modelId="{8A9A4345-3152-430E-834D-C8DE310BC643}">
      <dgm:prSet phldrT="[Текст]"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поетапний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контроль та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результатів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придбання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9DCFE9-4F2A-4965-B507-C3E9E5D1092C}" type="parTrans" cxnId="{5B1EB675-C34C-4796-B62E-F94038A85DB5}">
      <dgm:prSet/>
      <dgm:spPr/>
      <dgm:t>
        <a:bodyPr/>
        <a:lstStyle/>
        <a:p>
          <a:endParaRPr lang="ru-RU"/>
        </a:p>
      </dgm:t>
    </dgm:pt>
    <dgm:pt modelId="{D7663B57-A76A-4125-AA60-820954960EEC}" type="sibTrans" cxnId="{5B1EB675-C34C-4796-B62E-F94038A85DB5}">
      <dgm:prSet/>
      <dgm:spPr/>
      <dgm:t>
        <a:bodyPr/>
        <a:lstStyle/>
        <a:p>
          <a:endParaRPr lang="ru-RU"/>
        </a:p>
      </dgm:t>
    </dgm:pt>
    <dgm:pt modelId="{5F4BE5DB-B8BB-4E9D-A933-C3B33D00FCB4}">
      <dgm:prSet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ринку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28148-3365-4FF5-9B5C-A099A9752D31}" type="parTrans" cxnId="{47FBF21A-51BD-46B8-AD4C-386844046746}">
      <dgm:prSet/>
      <dgm:spPr/>
      <dgm:t>
        <a:bodyPr/>
        <a:lstStyle/>
        <a:p>
          <a:endParaRPr lang="ru-RU"/>
        </a:p>
      </dgm:t>
    </dgm:pt>
    <dgm:pt modelId="{8F592B3C-3755-4C56-A8F3-21B6D25C4EAA}" type="sibTrans" cxnId="{47FBF21A-51BD-46B8-AD4C-386844046746}">
      <dgm:prSet/>
      <dgm:spPr/>
      <dgm:t>
        <a:bodyPr/>
        <a:lstStyle/>
        <a:p>
          <a:endParaRPr lang="ru-RU"/>
        </a:p>
      </dgm:t>
    </dgm:pt>
    <dgm:pt modelId="{7F342811-92D6-45B1-8347-B77D015632A5}">
      <dgm:prSet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укладання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угоди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C37B3D-2A2A-4347-897E-150CD576B912}" type="parTrans" cxnId="{126D5D03-59D1-4E79-B0A0-2DDEB94BD09A}">
      <dgm:prSet/>
      <dgm:spPr/>
      <dgm:t>
        <a:bodyPr/>
        <a:lstStyle/>
        <a:p>
          <a:endParaRPr lang="ru-RU"/>
        </a:p>
      </dgm:t>
    </dgm:pt>
    <dgm:pt modelId="{9950E90D-65DC-41EE-B628-E798FAF4E6C7}" type="sibTrans" cxnId="{126D5D03-59D1-4E79-B0A0-2DDEB94BD09A}">
      <dgm:prSet/>
      <dgm:spPr/>
      <dgm:t>
        <a:bodyPr/>
        <a:lstStyle/>
        <a:p>
          <a:endParaRPr lang="ru-RU"/>
        </a:p>
      </dgm:t>
    </dgm:pt>
    <dgm:pt modelId="{3005067E-3053-4BAF-AE73-50796D178B5B}" type="pres">
      <dgm:prSet presAssocID="{47AA9BCF-F0F4-443E-9967-D6A76641FC13}" presName="outerComposite" presStyleCnt="0">
        <dgm:presLayoutVars>
          <dgm:chMax val="5"/>
          <dgm:dir/>
          <dgm:resizeHandles val="exact"/>
        </dgm:presLayoutVars>
      </dgm:prSet>
      <dgm:spPr/>
    </dgm:pt>
    <dgm:pt modelId="{16549F60-E503-469C-8807-E3A3544296CC}" type="pres">
      <dgm:prSet presAssocID="{47AA9BCF-F0F4-443E-9967-D6A76641FC13}" presName="dummyMaxCanvas" presStyleCnt="0">
        <dgm:presLayoutVars/>
      </dgm:prSet>
      <dgm:spPr/>
    </dgm:pt>
    <dgm:pt modelId="{17217887-8A68-4933-AE9E-A9640BD94118}" type="pres">
      <dgm:prSet presAssocID="{47AA9BCF-F0F4-443E-9967-D6A76641FC1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B5AA2-AD8A-4999-B8B7-4053DE53BBDB}" type="pres">
      <dgm:prSet presAssocID="{47AA9BCF-F0F4-443E-9967-D6A76641FC1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3DAC6-1705-465D-A084-31BF1FD792A0}" type="pres">
      <dgm:prSet presAssocID="{47AA9BCF-F0F4-443E-9967-D6A76641FC1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4F7CF-C09B-4A73-9361-F0D1D37E0CEF}" type="pres">
      <dgm:prSet presAssocID="{47AA9BCF-F0F4-443E-9967-D6A76641FC1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A8349-DF02-4E85-98AA-64BBC788A2CC}" type="pres">
      <dgm:prSet presAssocID="{47AA9BCF-F0F4-443E-9967-D6A76641FC13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87B17-9F35-4ABD-BAFB-97BCAED2F3A1}" type="pres">
      <dgm:prSet presAssocID="{47AA9BCF-F0F4-443E-9967-D6A76641FC13}" presName="FiveConn_1-2" presStyleLbl="fgAccFollowNode1" presStyleIdx="0" presStyleCnt="4">
        <dgm:presLayoutVars>
          <dgm:bulletEnabled val="1"/>
        </dgm:presLayoutVars>
      </dgm:prSet>
      <dgm:spPr/>
    </dgm:pt>
    <dgm:pt modelId="{A65859F3-2BAC-4FF7-A839-FF67B6795BA3}" type="pres">
      <dgm:prSet presAssocID="{47AA9BCF-F0F4-443E-9967-D6A76641FC13}" presName="FiveConn_2-3" presStyleLbl="fgAccFollowNode1" presStyleIdx="1" presStyleCnt="4">
        <dgm:presLayoutVars>
          <dgm:bulletEnabled val="1"/>
        </dgm:presLayoutVars>
      </dgm:prSet>
      <dgm:spPr/>
    </dgm:pt>
    <dgm:pt modelId="{447749B0-7826-466B-9FC2-2B9E044BA555}" type="pres">
      <dgm:prSet presAssocID="{47AA9BCF-F0F4-443E-9967-D6A76641FC13}" presName="FiveConn_3-4" presStyleLbl="fgAccFollowNode1" presStyleIdx="2" presStyleCnt="4">
        <dgm:presLayoutVars>
          <dgm:bulletEnabled val="1"/>
        </dgm:presLayoutVars>
      </dgm:prSet>
      <dgm:spPr/>
    </dgm:pt>
    <dgm:pt modelId="{79B07907-7985-4F79-953C-6A33A6BCA4C6}" type="pres">
      <dgm:prSet presAssocID="{47AA9BCF-F0F4-443E-9967-D6A76641FC13}" presName="FiveConn_4-5" presStyleLbl="fgAccFollowNode1" presStyleIdx="3" presStyleCnt="4">
        <dgm:presLayoutVars>
          <dgm:bulletEnabled val="1"/>
        </dgm:presLayoutVars>
      </dgm:prSet>
      <dgm:spPr/>
    </dgm:pt>
    <dgm:pt modelId="{6BFCBC13-B824-4999-BC5E-FF345996C9CB}" type="pres">
      <dgm:prSet presAssocID="{47AA9BCF-F0F4-443E-9967-D6A76641FC1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ACFB9-ED3C-4755-83C1-A57B4C1947CE}" type="pres">
      <dgm:prSet presAssocID="{47AA9BCF-F0F4-443E-9967-D6A76641FC1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ECC48-A5FE-4AD8-A14D-091C11B8669F}" type="pres">
      <dgm:prSet presAssocID="{47AA9BCF-F0F4-443E-9967-D6A76641FC1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DF0DC-D736-4AE3-BFF9-E5B41BCD61B5}" type="pres">
      <dgm:prSet presAssocID="{47AA9BCF-F0F4-443E-9967-D6A76641FC1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38112-4497-48D8-910E-0847C411E5D0}" type="pres">
      <dgm:prSet presAssocID="{47AA9BCF-F0F4-443E-9967-D6A76641FC1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7FA55A-207C-4F99-A883-B5309D77639C}" type="presOf" srcId="{8A9A4345-3152-430E-834D-C8DE310BC643}" destId="{08CA8349-DF02-4E85-98AA-64BBC788A2CC}" srcOrd="0" destOrd="0" presId="urn:microsoft.com/office/officeart/2005/8/layout/vProcess5"/>
    <dgm:cxn modelId="{9FD20A5F-79F8-4A0E-A1C4-EAE4171E2487}" type="presOf" srcId="{7F342811-92D6-45B1-8347-B77D015632A5}" destId="{6A33DAC6-1705-465D-A084-31BF1FD792A0}" srcOrd="0" destOrd="0" presId="urn:microsoft.com/office/officeart/2005/8/layout/vProcess5"/>
    <dgm:cxn modelId="{9981C2E9-4BBD-4E73-A47B-A0F726822CB0}" srcId="{47AA9BCF-F0F4-443E-9967-D6A76641FC13}" destId="{ED20935B-EDD5-4941-9F04-9676BCA28E67}" srcOrd="3" destOrd="0" parTransId="{16CC23AA-4CB8-4FB4-9BC0-EB50708F93C7}" sibTransId="{07F688F4-53F8-4691-B4AF-D200D9DDA9A2}"/>
    <dgm:cxn modelId="{960B078F-84D8-46BE-B7EF-40473CAAD221}" type="presOf" srcId="{2BA37894-D55C-49EB-ABFE-D0F854FB0A06}" destId="{6BFCBC13-B824-4999-BC5E-FF345996C9CB}" srcOrd="1" destOrd="0" presId="urn:microsoft.com/office/officeart/2005/8/layout/vProcess5"/>
    <dgm:cxn modelId="{94430142-C275-4C5E-BD62-F89E63C765D3}" type="presOf" srcId="{9950E90D-65DC-41EE-B628-E798FAF4E6C7}" destId="{447749B0-7826-466B-9FC2-2B9E044BA555}" srcOrd="0" destOrd="0" presId="urn:microsoft.com/office/officeart/2005/8/layout/vProcess5"/>
    <dgm:cxn modelId="{5B1EB675-C34C-4796-B62E-F94038A85DB5}" srcId="{47AA9BCF-F0F4-443E-9967-D6A76641FC13}" destId="{8A9A4345-3152-430E-834D-C8DE310BC643}" srcOrd="4" destOrd="0" parTransId="{079DCFE9-4F2A-4965-B507-C3E9E5D1092C}" sibTransId="{D7663B57-A76A-4125-AA60-820954960EEC}"/>
    <dgm:cxn modelId="{80ECBDB2-763A-45DD-A530-3F58ED84B5DA}" type="presOf" srcId="{8F592B3C-3755-4C56-A8F3-21B6D25C4EAA}" destId="{A65859F3-2BAC-4FF7-A839-FF67B6795BA3}" srcOrd="0" destOrd="0" presId="urn:microsoft.com/office/officeart/2005/8/layout/vProcess5"/>
    <dgm:cxn modelId="{47FBF21A-51BD-46B8-AD4C-386844046746}" srcId="{47AA9BCF-F0F4-443E-9967-D6A76641FC13}" destId="{5F4BE5DB-B8BB-4E9D-A933-C3B33D00FCB4}" srcOrd="1" destOrd="0" parTransId="{FE128148-3365-4FF5-9B5C-A099A9752D31}" sibTransId="{8F592B3C-3755-4C56-A8F3-21B6D25C4EAA}"/>
    <dgm:cxn modelId="{6AC73ED6-8FBE-4202-96C3-F2FFBCCAEDFF}" type="presOf" srcId="{47AA9BCF-F0F4-443E-9967-D6A76641FC13}" destId="{3005067E-3053-4BAF-AE73-50796D178B5B}" srcOrd="0" destOrd="0" presId="urn:microsoft.com/office/officeart/2005/8/layout/vProcess5"/>
    <dgm:cxn modelId="{936C3E1A-0580-4321-A02C-E69FD9CD0058}" type="presOf" srcId="{5F4BE5DB-B8BB-4E9D-A933-C3B33D00FCB4}" destId="{5CAACFB9-ED3C-4755-83C1-A57B4C1947CE}" srcOrd="1" destOrd="0" presId="urn:microsoft.com/office/officeart/2005/8/layout/vProcess5"/>
    <dgm:cxn modelId="{70A88404-4F52-485E-9E25-E5FCB53F72FB}" type="presOf" srcId="{07F688F4-53F8-4691-B4AF-D200D9DDA9A2}" destId="{79B07907-7985-4F79-953C-6A33A6BCA4C6}" srcOrd="0" destOrd="0" presId="urn:microsoft.com/office/officeart/2005/8/layout/vProcess5"/>
    <dgm:cxn modelId="{77D9623F-D1F6-487A-915B-8EC3D67D09A5}" type="presOf" srcId="{F1B4FD4B-D4E6-4781-8DE8-067AFC241DA4}" destId="{FC787B17-9F35-4ABD-BAFB-97BCAED2F3A1}" srcOrd="0" destOrd="0" presId="urn:microsoft.com/office/officeart/2005/8/layout/vProcess5"/>
    <dgm:cxn modelId="{5007C64C-C419-40FD-8798-8085B230360B}" type="presOf" srcId="{ED20935B-EDD5-4941-9F04-9676BCA28E67}" destId="{A9DDF0DC-D736-4AE3-BFF9-E5B41BCD61B5}" srcOrd="1" destOrd="0" presId="urn:microsoft.com/office/officeart/2005/8/layout/vProcess5"/>
    <dgm:cxn modelId="{5EF7D564-C8C9-4C02-98F0-0D31BE30E7D8}" type="presOf" srcId="{2BA37894-D55C-49EB-ABFE-D0F854FB0A06}" destId="{17217887-8A68-4933-AE9E-A9640BD94118}" srcOrd="0" destOrd="0" presId="urn:microsoft.com/office/officeart/2005/8/layout/vProcess5"/>
    <dgm:cxn modelId="{A2612DD2-FAD6-4464-8D00-B005DCA0863D}" type="presOf" srcId="{ED20935B-EDD5-4941-9F04-9676BCA28E67}" destId="{38A4F7CF-C09B-4A73-9361-F0D1D37E0CEF}" srcOrd="0" destOrd="0" presId="urn:microsoft.com/office/officeart/2005/8/layout/vProcess5"/>
    <dgm:cxn modelId="{126D5D03-59D1-4E79-B0A0-2DDEB94BD09A}" srcId="{47AA9BCF-F0F4-443E-9967-D6A76641FC13}" destId="{7F342811-92D6-45B1-8347-B77D015632A5}" srcOrd="2" destOrd="0" parTransId="{26C37B3D-2A2A-4347-897E-150CD576B912}" sibTransId="{9950E90D-65DC-41EE-B628-E798FAF4E6C7}"/>
    <dgm:cxn modelId="{B1F3C68C-4D93-4E54-A3C2-6CF007C20206}" type="presOf" srcId="{8A9A4345-3152-430E-834D-C8DE310BC643}" destId="{42038112-4497-48D8-910E-0847C411E5D0}" srcOrd="1" destOrd="0" presId="urn:microsoft.com/office/officeart/2005/8/layout/vProcess5"/>
    <dgm:cxn modelId="{EB350528-E5A8-49C0-9FF0-DAA2E4611EDA}" type="presOf" srcId="{7F342811-92D6-45B1-8347-B77D015632A5}" destId="{F85ECC48-A5FE-4AD8-A14D-091C11B8669F}" srcOrd="1" destOrd="0" presId="urn:microsoft.com/office/officeart/2005/8/layout/vProcess5"/>
    <dgm:cxn modelId="{AF9BAD71-7293-4476-8FFF-678D25CF5D3A}" srcId="{47AA9BCF-F0F4-443E-9967-D6A76641FC13}" destId="{2BA37894-D55C-49EB-ABFE-D0F854FB0A06}" srcOrd="0" destOrd="0" parTransId="{3F085855-DF42-467F-9E49-63643C11AB77}" sibTransId="{F1B4FD4B-D4E6-4781-8DE8-067AFC241DA4}"/>
    <dgm:cxn modelId="{F7C60300-4E4F-40BF-8171-359988E9B06C}" type="presOf" srcId="{5F4BE5DB-B8BB-4E9D-A933-C3B33D00FCB4}" destId="{75AB5AA2-AD8A-4999-B8B7-4053DE53BBDB}" srcOrd="0" destOrd="0" presId="urn:microsoft.com/office/officeart/2005/8/layout/vProcess5"/>
    <dgm:cxn modelId="{F9245FE3-C2E3-4AE0-86A8-732B954C51EB}" type="presParOf" srcId="{3005067E-3053-4BAF-AE73-50796D178B5B}" destId="{16549F60-E503-469C-8807-E3A3544296CC}" srcOrd="0" destOrd="0" presId="urn:microsoft.com/office/officeart/2005/8/layout/vProcess5"/>
    <dgm:cxn modelId="{9CA92471-3A12-445E-BFA0-6C9C34F7A01B}" type="presParOf" srcId="{3005067E-3053-4BAF-AE73-50796D178B5B}" destId="{17217887-8A68-4933-AE9E-A9640BD94118}" srcOrd="1" destOrd="0" presId="urn:microsoft.com/office/officeart/2005/8/layout/vProcess5"/>
    <dgm:cxn modelId="{A5378391-D387-4017-8CC7-92FCAD54653C}" type="presParOf" srcId="{3005067E-3053-4BAF-AE73-50796D178B5B}" destId="{75AB5AA2-AD8A-4999-B8B7-4053DE53BBDB}" srcOrd="2" destOrd="0" presId="urn:microsoft.com/office/officeart/2005/8/layout/vProcess5"/>
    <dgm:cxn modelId="{6DD6DEAE-4989-4E81-9EFF-A020009847AA}" type="presParOf" srcId="{3005067E-3053-4BAF-AE73-50796D178B5B}" destId="{6A33DAC6-1705-465D-A084-31BF1FD792A0}" srcOrd="3" destOrd="0" presId="urn:microsoft.com/office/officeart/2005/8/layout/vProcess5"/>
    <dgm:cxn modelId="{03B33EDD-6CAB-49BC-9C1F-E7FF78E0E613}" type="presParOf" srcId="{3005067E-3053-4BAF-AE73-50796D178B5B}" destId="{38A4F7CF-C09B-4A73-9361-F0D1D37E0CEF}" srcOrd="4" destOrd="0" presId="urn:microsoft.com/office/officeart/2005/8/layout/vProcess5"/>
    <dgm:cxn modelId="{22DBA079-5915-420A-8873-AE143B3F357F}" type="presParOf" srcId="{3005067E-3053-4BAF-AE73-50796D178B5B}" destId="{08CA8349-DF02-4E85-98AA-64BBC788A2CC}" srcOrd="5" destOrd="0" presId="urn:microsoft.com/office/officeart/2005/8/layout/vProcess5"/>
    <dgm:cxn modelId="{707A2149-ADD8-4B98-8684-84550C930658}" type="presParOf" srcId="{3005067E-3053-4BAF-AE73-50796D178B5B}" destId="{FC787B17-9F35-4ABD-BAFB-97BCAED2F3A1}" srcOrd="6" destOrd="0" presId="urn:microsoft.com/office/officeart/2005/8/layout/vProcess5"/>
    <dgm:cxn modelId="{B4514ED4-1587-4FBE-8C1A-FFDCD59227ED}" type="presParOf" srcId="{3005067E-3053-4BAF-AE73-50796D178B5B}" destId="{A65859F3-2BAC-4FF7-A839-FF67B6795BA3}" srcOrd="7" destOrd="0" presId="urn:microsoft.com/office/officeart/2005/8/layout/vProcess5"/>
    <dgm:cxn modelId="{4CAD9596-F357-4D2A-A001-68A84E4968C8}" type="presParOf" srcId="{3005067E-3053-4BAF-AE73-50796D178B5B}" destId="{447749B0-7826-466B-9FC2-2B9E044BA555}" srcOrd="8" destOrd="0" presId="urn:microsoft.com/office/officeart/2005/8/layout/vProcess5"/>
    <dgm:cxn modelId="{6AEB8C75-C9E3-4A65-BD05-27617835899F}" type="presParOf" srcId="{3005067E-3053-4BAF-AE73-50796D178B5B}" destId="{79B07907-7985-4F79-953C-6A33A6BCA4C6}" srcOrd="9" destOrd="0" presId="urn:microsoft.com/office/officeart/2005/8/layout/vProcess5"/>
    <dgm:cxn modelId="{7109FD07-78D1-4F94-9513-494742EF4AF7}" type="presParOf" srcId="{3005067E-3053-4BAF-AE73-50796D178B5B}" destId="{6BFCBC13-B824-4999-BC5E-FF345996C9CB}" srcOrd="10" destOrd="0" presId="urn:microsoft.com/office/officeart/2005/8/layout/vProcess5"/>
    <dgm:cxn modelId="{82335001-0204-4D37-BAA5-ED6EC325162B}" type="presParOf" srcId="{3005067E-3053-4BAF-AE73-50796D178B5B}" destId="{5CAACFB9-ED3C-4755-83C1-A57B4C1947CE}" srcOrd="11" destOrd="0" presId="urn:microsoft.com/office/officeart/2005/8/layout/vProcess5"/>
    <dgm:cxn modelId="{85BDE766-5073-4887-880D-59630FC2EF5D}" type="presParOf" srcId="{3005067E-3053-4BAF-AE73-50796D178B5B}" destId="{F85ECC48-A5FE-4AD8-A14D-091C11B8669F}" srcOrd="12" destOrd="0" presId="urn:microsoft.com/office/officeart/2005/8/layout/vProcess5"/>
    <dgm:cxn modelId="{90630C27-BBD5-4795-936A-685B32656505}" type="presParOf" srcId="{3005067E-3053-4BAF-AE73-50796D178B5B}" destId="{A9DDF0DC-D736-4AE3-BFF9-E5B41BCD61B5}" srcOrd="13" destOrd="0" presId="urn:microsoft.com/office/officeart/2005/8/layout/vProcess5"/>
    <dgm:cxn modelId="{C95F783E-F285-49FD-BD9B-BCDD90D63BD0}" type="presParOf" srcId="{3005067E-3053-4BAF-AE73-50796D178B5B}" destId="{42038112-4497-48D8-910E-0847C411E5D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84A50-F04D-4A5F-9960-F902B938C7D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341660-6BAB-4642-A11F-8309B96676A8}">
      <dgm:prSet phldrT="[Текст]" phldr="1"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3DF0EEE9-47E3-4383-8857-7FE326821631}" type="parTrans" cxnId="{A9C8A9E0-6A14-46AE-9F81-B8196430D673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3E3BAB40-3E5C-41E2-81B0-DE81D11A22B5}" type="sibTrans" cxnId="{A9C8A9E0-6A14-46AE-9F81-B8196430D673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D2E48ED9-2853-4BE1-8DB8-5F6B070E831A}">
      <dgm:prSet phldrT="[Текст]"/>
      <dgm:spPr/>
      <dgm:t>
        <a:bodyPr/>
        <a:lstStyle/>
        <a:p>
          <a:r>
            <a:rPr lang="ru-RU" dirty="0" err="1" smtClean="0">
              <a:latin typeface="Arial Narrow" panose="020B0606020202030204" pitchFamily="34" charset="0"/>
            </a:rPr>
            <a:t>визнання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елементів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фінансової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звітності</a:t>
          </a:r>
          <a:endParaRPr lang="ru-RU" dirty="0">
            <a:latin typeface="Arial Narrow" panose="020B0606020202030204" pitchFamily="34" charset="0"/>
          </a:endParaRPr>
        </a:p>
      </dgm:t>
    </dgm:pt>
    <dgm:pt modelId="{71FB591E-03F2-408A-8117-096F9CE0C258}" type="parTrans" cxnId="{7600BEEE-10E6-45C2-AF4E-CCE3FB48E128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10222B51-0DEB-41C8-9DDA-E9043DEC8423}" type="sibTrans" cxnId="{7600BEEE-10E6-45C2-AF4E-CCE3FB48E128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45720890-E876-4679-A245-64A9F6289719}">
      <dgm:prSet phldrT="[Текст]" phldr="1"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31E497DB-5762-4380-8E65-AF566F6FCEA4}" type="parTrans" cxnId="{D5D9710E-4CAE-4FC9-BA19-C4169AEC35FF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976D95B2-DA56-40C1-A1B2-11EA8EF4FF48}" type="sibTrans" cxnId="{D5D9710E-4CAE-4FC9-BA19-C4169AEC35FF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61EA1621-3EB8-4BED-A334-9E5238037750}">
      <dgm:prSet phldrT="[Текст]"/>
      <dgm:spPr/>
      <dgm:t>
        <a:bodyPr/>
        <a:lstStyle/>
        <a:p>
          <a:r>
            <a:rPr lang="ru-RU" dirty="0" err="1" smtClean="0">
              <a:latin typeface="Arial Narrow" panose="020B0606020202030204" pitchFamily="34" charset="0"/>
            </a:rPr>
            <a:t>оцінка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елементів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фінансової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звітності</a:t>
          </a:r>
          <a:endParaRPr lang="ru-RU" dirty="0">
            <a:latin typeface="Arial Narrow" panose="020B0606020202030204" pitchFamily="34" charset="0"/>
          </a:endParaRPr>
        </a:p>
      </dgm:t>
    </dgm:pt>
    <dgm:pt modelId="{EA245D8C-68D6-4207-B4FB-BDD788A1E2E3}" type="parTrans" cxnId="{ECA4B6CA-B113-4517-92A2-BB2732552303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3DBEEC64-F98C-48DD-80E6-F5B0311EA668}" type="sibTrans" cxnId="{ECA4B6CA-B113-4517-92A2-BB2732552303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1D63BDF6-77EF-4472-80B6-554F400E207C}">
      <dgm:prSet phldrT="[Текст]" phldr="1"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A5F2725F-B5B4-4DA6-8210-FD34032F25FB}" type="parTrans" cxnId="{92219FD1-01C6-4DB8-917D-C7B04ECE5B36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1B96AA16-725A-45E2-BC2E-D4E93DE8B66D}" type="sibTrans" cxnId="{92219FD1-01C6-4DB8-917D-C7B04ECE5B36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D4A06725-C357-4380-9BC5-C8F8B0D7FF97}">
      <dgm:prSet phldrT="[Текст]"/>
      <dgm:spPr/>
      <dgm:t>
        <a:bodyPr/>
        <a:lstStyle/>
        <a:p>
          <a:r>
            <a:rPr lang="ru-RU" dirty="0" err="1" smtClean="0">
              <a:latin typeface="Arial Narrow" panose="020B0606020202030204" pitchFamily="34" charset="0"/>
            </a:rPr>
            <a:t>розкриття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інформації</a:t>
          </a:r>
          <a:r>
            <a:rPr lang="ru-RU" dirty="0" smtClean="0">
              <a:latin typeface="Arial Narrow" panose="020B0606020202030204" pitchFamily="34" charset="0"/>
            </a:rPr>
            <a:t> у </a:t>
          </a:r>
          <a:r>
            <a:rPr lang="ru-RU" dirty="0" err="1" smtClean="0">
              <a:latin typeface="Arial Narrow" panose="020B0606020202030204" pitchFamily="34" charset="0"/>
            </a:rPr>
            <a:t>фінансовій</a:t>
          </a:r>
          <a:r>
            <a:rPr lang="ru-RU" dirty="0" smtClean="0">
              <a:latin typeface="Arial Narrow" panose="020B0606020202030204" pitchFamily="34" charset="0"/>
            </a:rPr>
            <a:t> </a:t>
          </a:r>
          <a:r>
            <a:rPr lang="ru-RU" dirty="0" err="1" smtClean="0">
              <a:latin typeface="Arial Narrow" panose="020B0606020202030204" pitchFamily="34" charset="0"/>
            </a:rPr>
            <a:t>звітності</a:t>
          </a:r>
          <a:endParaRPr lang="ru-RU" dirty="0">
            <a:latin typeface="Arial Narrow" panose="020B0606020202030204" pitchFamily="34" charset="0"/>
          </a:endParaRPr>
        </a:p>
      </dgm:t>
    </dgm:pt>
    <dgm:pt modelId="{DF70DAB7-C60A-4DAD-90AD-DD4989ADAEE1}" type="parTrans" cxnId="{25E3DBD2-E0AE-4A7A-BB62-02F9D813E05F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AABBC185-FE04-4014-97CE-16F1F76918A3}" type="sibTrans" cxnId="{25E3DBD2-E0AE-4A7A-BB62-02F9D813E05F}">
      <dgm:prSet/>
      <dgm:spPr/>
      <dgm:t>
        <a:bodyPr/>
        <a:lstStyle/>
        <a:p>
          <a:endParaRPr lang="ru-RU">
            <a:latin typeface="Arial Narrow" panose="020B0606020202030204" pitchFamily="34" charset="0"/>
          </a:endParaRPr>
        </a:p>
      </dgm:t>
    </dgm:pt>
    <dgm:pt modelId="{EA6C4A66-8169-4F56-8125-EFF7172E5103}" type="pres">
      <dgm:prSet presAssocID="{4BC84A50-F04D-4A5F-9960-F902B938C7D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B150772-1D55-4AAD-BF4B-D5D242FE2171}" type="pres">
      <dgm:prSet presAssocID="{6C341660-6BAB-4642-A11F-8309B96676A8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F7EAE-FF1B-4E36-8244-CB77697E0E0B}" type="pres">
      <dgm:prSet presAssocID="{6C341660-6BAB-4642-A11F-8309B96676A8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89F16-FB04-47EE-91F3-95058EA9E6C1}" type="pres">
      <dgm:prSet presAssocID="{45720890-E876-4679-A245-64A9F6289719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60BAF-C464-4F47-8427-8F3D00B52795}" type="pres">
      <dgm:prSet presAssocID="{45720890-E876-4679-A245-64A9F6289719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84AAE-1C92-482F-BE24-3D612876EB22}" type="pres">
      <dgm:prSet presAssocID="{1D63BDF6-77EF-4472-80B6-554F400E207C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B88DE-6F46-45FD-9544-7FCBF9DC9BC4}" type="pres">
      <dgm:prSet presAssocID="{1D63BDF6-77EF-4472-80B6-554F400E207C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5A804-CA40-4A80-8A47-AE4D7CDE4A6B}" type="presOf" srcId="{45720890-E876-4679-A245-64A9F6289719}" destId="{7C489F16-FB04-47EE-91F3-95058EA9E6C1}" srcOrd="0" destOrd="0" presId="urn:microsoft.com/office/officeart/2009/3/layout/IncreasingArrowsProcess"/>
    <dgm:cxn modelId="{D70E3079-6AD6-4872-9A34-BF4D293ADFBA}" type="presOf" srcId="{D2E48ED9-2853-4BE1-8DB8-5F6B070E831A}" destId="{9EDF7EAE-FF1B-4E36-8244-CB77697E0E0B}" srcOrd="0" destOrd="0" presId="urn:microsoft.com/office/officeart/2009/3/layout/IncreasingArrowsProcess"/>
    <dgm:cxn modelId="{73D71AB1-B93F-4199-8206-B8A431DBF4F1}" type="presOf" srcId="{6C341660-6BAB-4642-A11F-8309B96676A8}" destId="{EB150772-1D55-4AAD-BF4B-D5D242FE2171}" srcOrd="0" destOrd="0" presId="urn:microsoft.com/office/officeart/2009/3/layout/IncreasingArrowsProcess"/>
    <dgm:cxn modelId="{24E65B54-64EC-4F78-843B-19BA3A1E19A1}" type="presOf" srcId="{D4A06725-C357-4380-9BC5-C8F8B0D7FF97}" destId="{06AB88DE-6F46-45FD-9544-7FCBF9DC9BC4}" srcOrd="0" destOrd="0" presId="urn:microsoft.com/office/officeart/2009/3/layout/IncreasingArrowsProcess"/>
    <dgm:cxn modelId="{CE998CDF-D907-4C50-916B-C302035EF215}" type="presOf" srcId="{61EA1621-3EB8-4BED-A334-9E5238037750}" destId="{92260BAF-C464-4F47-8427-8F3D00B52795}" srcOrd="0" destOrd="0" presId="urn:microsoft.com/office/officeart/2009/3/layout/IncreasingArrowsProcess"/>
    <dgm:cxn modelId="{A9C8A9E0-6A14-46AE-9F81-B8196430D673}" srcId="{4BC84A50-F04D-4A5F-9960-F902B938C7DC}" destId="{6C341660-6BAB-4642-A11F-8309B96676A8}" srcOrd="0" destOrd="0" parTransId="{3DF0EEE9-47E3-4383-8857-7FE326821631}" sibTransId="{3E3BAB40-3E5C-41E2-81B0-DE81D11A22B5}"/>
    <dgm:cxn modelId="{C3419ADE-8D93-48CF-BCC0-4A5F70ACA970}" type="presOf" srcId="{4BC84A50-F04D-4A5F-9960-F902B938C7DC}" destId="{EA6C4A66-8169-4F56-8125-EFF7172E5103}" srcOrd="0" destOrd="0" presId="urn:microsoft.com/office/officeart/2009/3/layout/IncreasingArrowsProcess"/>
    <dgm:cxn modelId="{25E3DBD2-E0AE-4A7A-BB62-02F9D813E05F}" srcId="{1D63BDF6-77EF-4472-80B6-554F400E207C}" destId="{D4A06725-C357-4380-9BC5-C8F8B0D7FF97}" srcOrd="0" destOrd="0" parTransId="{DF70DAB7-C60A-4DAD-90AD-DD4989ADAEE1}" sibTransId="{AABBC185-FE04-4014-97CE-16F1F76918A3}"/>
    <dgm:cxn modelId="{ECA4B6CA-B113-4517-92A2-BB2732552303}" srcId="{45720890-E876-4679-A245-64A9F6289719}" destId="{61EA1621-3EB8-4BED-A334-9E5238037750}" srcOrd="0" destOrd="0" parTransId="{EA245D8C-68D6-4207-B4FB-BDD788A1E2E3}" sibTransId="{3DBEEC64-F98C-48DD-80E6-F5B0311EA668}"/>
    <dgm:cxn modelId="{4727E792-E873-4C25-A532-7D8CD11DC2F7}" type="presOf" srcId="{1D63BDF6-77EF-4472-80B6-554F400E207C}" destId="{90484AAE-1C92-482F-BE24-3D612876EB22}" srcOrd="0" destOrd="0" presId="urn:microsoft.com/office/officeart/2009/3/layout/IncreasingArrowsProcess"/>
    <dgm:cxn modelId="{7600BEEE-10E6-45C2-AF4E-CCE3FB48E128}" srcId="{6C341660-6BAB-4642-A11F-8309B96676A8}" destId="{D2E48ED9-2853-4BE1-8DB8-5F6B070E831A}" srcOrd="0" destOrd="0" parTransId="{71FB591E-03F2-408A-8117-096F9CE0C258}" sibTransId="{10222B51-0DEB-41C8-9DDA-E9043DEC8423}"/>
    <dgm:cxn modelId="{92219FD1-01C6-4DB8-917D-C7B04ECE5B36}" srcId="{4BC84A50-F04D-4A5F-9960-F902B938C7DC}" destId="{1D63BDF6-77EF-4472-80B6-554F400E207C}" srcOrd="2" destOrd="0" parTransId="{A5F2725F-B5B4-4DA6-8210-FD34032F25FB}" sibTransId="{1B96AA16-725A-45E2-BC2E-D4E93DE8B66D}"/>
    <dgm:cxn modelId="{D5D9710E-4CAE-4FC9-BA19-C4169AEC35FF}" srcId="{4BC84A50-F04D-4A5F-9960-F902B938C7DC}" destId="{45720890-E876-4679-A245-64A9F6289719}" srcOrd="1" destOrd="0" parTransId="{31E497DB-5762-4380-8E65-AF566F6FCEA4}" sibTransId="{976D95B2-DA56-40C1-A1B2-11EA8EF4FF48}"/>
    <dgm:cxn modelId="{C4FE6237-E664-4C3B-A4F8-C38F2F989918}" type="presParOf" srcId="{EA6C4A66-8169-4F56-8125-EFF7172E5103}" destId="{EB150772-1D55-4AAD-BF4B-D5D242FE2171}" srcOrd="0" destOrd="0" presId="urn:microsoft.com/office/officeart/2009/3/layout/IncreasingArrowsProcess"/>
    <dgm:cxn modelId="{021C38A0-08E9-490E-9F15-000E8C60F1DD}" type="presParOf" srcId="{EA6C4A66-8169-4F56-8125-EFF7172E5103}" destId="{9EDF7EAE-FF1B-4E36-8244-CB77697E0E0B}" srcOrd="1" destOrd="0" presId="urn:microsoft.com/office/officeart/2009/3/layout/IncreasingArrowsProcess"/>
    <dgm:cxn modelId="{192E1702-4ACE-484C-90E7-9903153890A5}" type="presParOf" srcId="{EA6C4A66-8169-4F56-8125-EFF7172E5103}" destId="{7C489F16-FB04-47EE-91F3-95058EA9E6C1}" srcOrd="2" destOrd="0" presId="urn:microsoft.com/office/officeart/2009/3/layout/IncreasingArrowsProcess"/>
    <dgm:cxn modelId="{836EC498-B907-47AD-91EE-6ED389F2A020}" type="presParOf" srcId="{EA6C4A66-8169-4F56-8125-EFF7172E5103}" destId="{92260BAF-C464-4F47-8427-8F3D00B52795}" srcOrd="3" destOrd="0" presId="urn:microsoft.com/office/officeart/2009/3/layout/IncreasingArrowsProcess"/>
    <dgm:cxn modelId="{E53CA2C6-AF2E-46D4-A283-B670BDA2B583}" type="presParOf" srcId="{EA6C4A66-8169-4F56-8125-EFF7172E5103}" destId="{90484AAE-1C92-482F-BE24-3D612876EB22}" srcOrd="4" destOrd="0" presId="urn:microsoft.com/office/officeart/2009/3/layout/IncreasingArrowsProcess"/>
    <dgm:cxn modelId="{02934353-5F4E-4276-94A9-9975397ACEBC}" type="presParOf" srcId="{EA6C4A66-8169-4F56-8125-EFF7172E5103}" destId="{06AB88DE-6F46-45FD-9544-7FCBF9DC9BC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3B5DC-2A77-4FA5-A24E-C563CA90D87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839E773E-F198-48C5-8B51-659435554365}">
      <dgm:prSet phldrT="[Текст]"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подія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яка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може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відбутись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не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відбутись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внаслідок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чого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можливий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негативний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нульовий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позитивний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результат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7E088F-3D8A-4A3B-B70F-2D7CE2884D2A}" type="parTrans" cxnId="{4BB3B005-8BEA-4911-8D69-5860CB3FBF86}">
      <dgm:prSet/>
      <dgm:spPr/>
      <dgm:t>
        <a:bodyPr/>
        <a:lstStyle/>
        <a:p>
          <a:endParaRPr lang="ru-RU"/>
        </a:p>
      </dgm:t>
    </dgm:pt>
    <dgm:pt modelId="{FE54061E-21C0-4728-A1D7-370ADDB022F0}" type="sibTrans" cxnId="{4BB3B005-8BEA-4911-8D69-5860CB3FBF86}">
      <dgm:prSet/>
      <dgm:spPr/>
      <dgm:t>
        <a:bodyPr/>
        <a:lstStyle/>
        <a:p>
          <a:endParaRPr lang="ru-RU"/>
        </a:p>
      </dgm:t>
    </dgm:pt>
    <dgm:pt modelId="{69F7B48A-937F-4A9F-B84B-21C985958926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є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наслідком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невизначеності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господарської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ситуації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99C2B1-7E53-46F5-9E60-F7EFDCC80781}" type="parTrans" cxnId="{2FAF7BE1-98BA-4705-BFEB-EA08EE51E1FD}">
      <dgm:prSet/>
      <dgm:spPr/>
      <dgm:t>
        <a:bodyPr/>
        <a:lstStyle/>
        <a:p>
          <a:endParaRPr lang="ru-RU"/>
        </a:p>
      </dgm:t>
    </dgm:pt>
    <dgm:pt modelId="{F7E4D76B-9037-4497-A54B-7C9EEC7CF530}" type="sibTrans" cxnId="{2FAF7BE1-98BA-4705-BFEB-EA08EE51E1FD}">
      <dgm:prSet/>
      <dgm:spPr/>
      <dgm:t>
        <a:bodyPr/>
        <a:lstStyle/>
        <a:p>
          <a:endParaRPr lang="ru-RU"/>
        </a:p>
      </dgm:t>
    </dgm:pt>
    <dgm:pt modelId="{B0F5940E-3FBA-4EAB-8E81-29DC446033FB}">
      <dgm:prSet phldrT="[Текст]"/>
      <dgm:spPr/>
      <dgm:t>
        <a:bodyPr/>
        <a:lstStyle/>
        <a:p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втрати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понесені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в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результаті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прийняття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хибних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управлінських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рішень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настання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неочікуваних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природно-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технічних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надзвичайних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подій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E8D96D-2BF5-4910-A690-AE54346DB220}" type="parTrans" cxnId="{90A06E42-7A93-47AE-B8FD-9029279CFF48}">
      <dgm:prSet/>
      <dgm:spPr/>
      <dgm:t>
        <a:bodyPr/>
        <a:lstStyle/>
        <a:p>
          <a:endParaRPr lang="ru-RU"/>
        </a:p>
      </dgm:t>
    </dgm:pt>
    <dgm:pt modelId="{37DCAFF2-60AB-494A-A033-10FE8A98C687}" type="sibTrans" cxnId="{90A06E42-7A93-47AE-B8FD-9029279CFF48}">
      <dgm:prSet/>
      <dgm:spPr/>
      <dgm:t>
        <a:bodyPr/>
        <a:lstStyle/>
        <a:p>
          <a:endParaRPr lang="ru-RU"/>
        </a:p>
      </dgm:t>
    </dgm:pt>
    <dgm:pt modelId="{94D8846D-FDAD-4E50-89EB-EE4C45BFCABE}" type="pres">
      <dgm:prSet presAssocID="{4B03B5DC-2A77-4FA5-A24E-C563CA90D871}" presName="compositeShape" presStyleCnt="0">
        <dgm:presLayoutVars>
          <dgm:dir/>
          <dgm:resizeHandles/>
        </dgm:presLayoutVars>
      </dgm:prSet>
      <dgm:spPr/>
    </dgm:pt>
    <dgm:pt modelId="{F5BFEDFD-89C6-4870-A1EE-F634B9309047}" type="pres">
      <dgm:prSet presAssocID="{4B03B5DC-2A77-4FA5-A24E-C563CA90D871}" presName="pyramid" presStyleLbl="node1" presStyleIdx="0" presStyleCnt="1" custLinFactNeighborX="-25368" custLinFactNeighborY="370"/>
      <dgm:spPr/>
    </dgm:pt>
    <dgm:pt modelId="{C8073DC0-4F97-4E10-96D9-B92CF020F3AE}" type="pres">
      <dgm:prSet presAssocID="{4B03B5DC-2A77-4FA5-A24E-C563CA90D871}" presName="theList" presStyleCnt="0"/>
      <dgm:spPr/>
    </dgm:pt>
    <dgm:pt modelId="{8AC1E32F-848F-4EF9-8FA0-80F3875B63F4}" type="pres">
      <dgm:prSet presAssocID="{839E773E-F198-48C5-8B51-659435554365}" presName="aNode" presStyleLbl="fgAcc1" presStyleIdx="0" presStyleCnt="3" custScaleX="224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57ADC-1365-4CDF-8204-FCFF655C2238}" type="pres">
      <dgm:prSet presAssocID="{839E773E-F198-48C5-8B51-659435554365}" presName="aSpace" presStyleCnt="0"/>
      <dgm:spPr/>
    </dgm:pt>
    <dgm:pt modelId="{870B4AAF-4B0A-47D2-8707-FBA635317304}" type="pres">
      <dgm:prSet presAssocID="{69F7B48A-937F-4A9F-B84B-21C985958926}" presName="aNode" presStyleLbl="fgAcc1" presStyleIdx="1" presStyleCnt="3" custScaleX="224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6222E-8825-4F03-8888-7036CC168815}" type="pres">
      <dgm:prSet presAssocID="{69F7B48A-937F-4A9F-B84B-21C985958926}" presName="aSpace" presStyleCnt="0"/>
      <dgm:spPr/>
    </dgm:pt>
    <dgm:pt modelId="{56C96A17-D311-4286-9136-7BAE04ECD275}" type="pres">
      <dgm:prSet presAssocID="{B0F5940E-3FBA-4EAB-8E81-29DC446033FB}" presName="aNode" presStyleLbl="fgAcc1" presStyleIdx="2" presStyleCnt="3" custScaleX="224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4FC9F-6135-44D0-BF6D-AC7FAEAB2EC1}" type="pres">
      <dgm:prSet presAssocID="{B0F5940E-3FBA-4EAB-8E81-29DC446033FB}" presName="aSpace" presStyleCnt="0"/>
      <dgm:spPr/>
    </dgm:pt>
  </dgm:ptLst>
  <dgm:cxnLst>
    <dgm:cxn modelId="{2FAF7BE1-98BA-4705-BFEB-EA08EE51E1FD}" srcId="{4B03B5DC-2A77-4FA5-A24E-C563CA90D871}" destId="{69F7B48A-937F-4A9F-B84B-21C985958926}" srcOrd="1" destOrd="0" parTransId="{FD99C2B1-7E53-46F5-9E60-F7EFDCC80781}" sibTransId="{F7E4D76B-9037-4497-A54B-7C9EEC7CF530}"/>
    <dgm:cxn modelId="{D753C6F5-0D85-4264-9510-FAE7264CD5F2}" type="presOf" srcId="{69F7B48A-937F-4A9F-B84B-21C985958926}" destId="{870B4AAF-4B0A-47D2-8707-FBA635317304}" srcOrd="0" destOrd="0" presId="urn:microsoft.com/office/officeart/2005/8/layout/pyramid2"/>
    <dgm:cxn modelId="{4FA86B3D-C735-4522-A148-F52A12CF62E5}" type="presOf" srcId="{4B03B5DC-2A77-4FA5-A24E-C563CA90D871}" destId="{94D8846D-FDAD-4E50-89EB-EE4C45BFCABE}" srcOrd="0" destOrd="0" presId="urn:microsoft.com/office/officeart/2005/8/layout/pyramid2"/>
    <dgm:cxn modelId="{90A06E42-7A93-47AE-B8FD-9029279CFF48}" srcId="{4B03B5DC-2A77-4FA5-A24E-C563CA90D871}" destId="{B0F5940E-3FBA-4EAB-8E81-29DC446033FB}" srcOrd="2" destOrd="0" parTransId="{A5E8D96D-2BF5-4910-A690-AE54346DB220}" sibTransId="{37DCAFF2-60AB-494A-A033-10FE8A98C687}"/>
    <dgm:cxn modelId="{8ED4F74D-4B3A-4F84-9EA0-62137908E4F8}" type="presOf" srcId="{B0F5940E-3FBA-4EAB-8E81-29DC446033FB}" destId="{56C96A17-D311-4286-9136-7BAE04ECD275}" srcOrd="0" destOrd="0" presId="urn:microsoft.com/office/officeart/2005/8/layout/pyramid2"/>
    <dgm:cxn modelId="{4BB3B005-8BEA-4911-8D69-5860CB3FBF86}" srcId="{4B03B5DC-2A77-4FA5-A24E-C563CA90D871}" destId="{839E773E-F198-48C5-8B51-659435554365}" srcOrd="0" destOrd="0" parTransId="{0C7E088F-3D8A-4A3B-B70F-2D7CE2884D2A}" sibTransId="{FE54061E-21C0-4728-A1D7-370ADDB022F0}"/>
    <dgm:cxn modelId="{A532C2F7-E2FE-4D68-91C9-73E6ADE85C6C}" type="presOf" srcId="{839E773E-F198-48C5-8B51-659435554365}" destId="{8AC1E32F-848F-4EF9-8FA0-80F3875B63F4}" srcOrd="0" destOrd="0" presId="urn:microsoft.com/office/officeart/2005/8/layout/pyramid2"/>
    <dgm:cxn modelId="{AE026D29-5263-483F-BCD5-EF7029F49C49}" type="presParOf" srcId="{94D8846D-FDAD-4E50-89EB-EE4C45BFCABE}" destId="{F5BFEDFD-89C6-4870-A1EE-F634B9309047}" srcOrd="0" destOrd="0" presId="urn:microsoft.com/office/officeart/2005/8/layout/pyramid2"/>
    <dgm:cxn modelId="{1718E1F5-B955-4AF9-991C-B244391D3D61}" type="presParOf" srcId="{94D8846D-FDAD-4E50-89EB-EE4C45BFCABE}" destId="{C8073DC0-4F97-4E10-96D9-B92CF020F3AE}" srcOrd="1" destOrd="0" presId="urn:microsoft.com/office/officeart/2005/8/layout/pyramid2"/>
    <dgm:cxn modelId="{DFE10CA5-F85C-4F0A-8175-7FBDBEDCED26}" type="presParOf" srcId="{C8073DC0-4F97-4E10-96D9-B92CF020F3AE}" destId="{8AC1E32F-848F-4EF9-8FA0-80F3875B63F4}" srcOrd="0" destOrd="0" presId="urn:microsoft.com/office/officeart/2005/8/layout/pyramid2"/>
    <dgm:cxn modelId="{94E2901F-6E2C-4331-9788-F63AE9AF6DBD}" type="presParOf" srcId="{C8073DC0-4F97-4E10-96D9-B92CF020F3AE}" destId="{5F357ADC-1365-4CDF-8204-FCFF655C2238}" srcOrd="1" destOrd="0" presId="urn:microsoft.com/office/officeart/2005/8/layout/pyramid2"/>
    <dgm:cxn modelId="{41AE041D-661D-44A2-B4D0-4BC5C107AE9E}" type="presParOf" srcId="{C8073DC0-4F97-4E10-96D9-B92CF020F3AE}" destId="{870B4AAF-4B0A-47D2-8707-FBA635317304}" srcOrd="2" destOrd="0" presId="urn:microsoft.com/office/officeart/2005/8/layout/pyramid2"/>
    <dgm:cxn modelId="{E10D2306-28C5-4A43-91E0-84935DF977D6}" type="presParOf" srcId="{C8073DC0-4F97-4E10-96D9-B92CF020F3AE}" destId="{2AB6222E-8825-4F03-8888-7036CC168815}" srcOrd="3" destOrd="0" presId="urn:microsoft.com/office/officeart/2005/8/layout/pyramid2"/>
    <dgm:cxn modelId="{9D9E37D7-9FCA-41C9-A9F7-00DECC27BB62}" type="presParOf" srcId="{C8073DC0-4F97-4E10-96D9-B92CF020F3AE}" destId="{56C96A17-D311-4286-9136-7BAE04ECD275}" srcOrd="4" destOrd="0" presId="urn:microsoft.com/office/officeart/2005/8/layout/pyramid2"/>
    <dgm:cxn modelId="{B0623426-FF30-485B-BD61-F44464D89F41}" type="presParOf" srcId="{C8073DC0-4F97-4E10-96D9-B92CF020F3AE}" destId="{47F4FC9F-6135-44D0-BF6D-AC7FAEAB2EC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623CAD-D3A0-4559-A57B-0B22EFD3F20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06D7F4A-3749-4065-8057-EB480C929B41}">
      <dgm:prSet phldrT="[Текст]" custT="1"/>
      <dgm:spPr/>
      <dgm:t>
        <a:bodyPr/>
        <a:lstStyle/>
        <a:p>
          <a:r>
            <a:rPr lang="uk-UA" sz="2800"/>
            <a:t>Недоотримання виручки</a:t>
          </a:r>
        </a:p>
      </dgm:t>
    </dgm:pt>
    <dgm:pt modelId="{9FBE9979-0C02-4A4E-B6D5-2FC697D28CDD}" type="parTrans" cxnId="{DDB962EA-4E4C-4718-98B4-9A60F0F34284}">
      <dgm:prSet/>
      <dgm:spPr/>
      <dgm:t>
        <a:bodyPr/>
        <a:lstStyle/>
        <a:p>
          <a:endParaRPr lang="uk-UA"/>
        </a:p>
      </dgm:t>
    </dgm:pt>
    <dgm:pt modelId="{A9A756AF-F2C0-482A-A2DF-D2AAFB2F4CC3}" type="sibTrans" cxnId="{DDB962EA-4E4C-4718-98B4-9A60F0F34284}">
      <dgm:prSet/>
      <dgm:spPr/>
      <dgm:t>
        <a:bodyPr/>
        <a:lstStyle/>
        <a:p>
          <a:endParaRPr lang="uk-UA"/>
        </a:p>
      </dgm:t>
    </dgm:pt>
    <dgm:pt modelId="{D6631A24-4CDB-4756-AA8A-C5102B261037}">
      <dgm:prSet phldrT="[Текст]" custT="1"/>
      <dgm:spPr/>
      <dgm:t>
        <a:bodyPr lIns="0" tIns="0" bIns="0"/>
        <a:lstStyle/>
        <a:p>
          <a:r>
            <a:rPr lang="uk-UA" sz="1600"/>
            <a:t>Понад 50% продукції реалізується пов’язаними сторонами</a:t>
          </a:r>
        </a:p>
      </dgm:t>
    </dgm:pt>
    <dgm:pt modelId="{B2AC73A7-2397-4351-ADDA-DCB092014618}" type="parTrans" cxnId="{3DE8C404-E9FA-4FC5-B5ED-9EFB954C1021}">
      <dgm:prSet/>
      <dgm:spPr/>
      <dgm:t>
        <a:bodyPr/>
        <a:lstStyle/>
        <a:p>
          <a:endParaRPr lang="uk-UA"/>
        </a:p>
      </dgm:t>
    </dgm:pt>
    <dgm:pt modelId="{BB7E3F75-3401-4A40-9128-7AB1ADA633A8}" type="sibTrans" cxnId="{3DE8C404-E9FA-4FC5-B5ED-9EFB954C1021}">
      <dgm:prSet/>
      <dgm:spPr/>
      <dgm:t>
        <a:bodyPr/>
        <a:lstStyle/>
        <a:p>
          <a:endParaRPr lang="uk-UA"/>
        </a:p>
      </dgm:t>
    </dgm:pt>
    <dgm:pt modelId="{51265829-07B4-453C-8ECF-B99D0361640E}">
      <dgm:prSet phldrT="[Текст]" custT="1"/>
      <dgm:spPr/>
      <dgm:t>
        <a:bodyPr lIns="0" tIns="0" bIns="0"/>
        <a:lstStyle/>
        <a:p>
          <a:r>
            <a:rPr lang="uk-UA" sz="1600"/>
            <a:t>Понад 50% каналів реалізації продукції можуть виявитися недоступними через зміну власника</a:t>
          </a:r>
        </a:p>
      </dgm:t>
    </dgm:pt>
    <dgm:pt modelId="{7A983234-F5EB-41B6-97F5-B1767D420C69}" type="parTrans" cxnId="{02D4E1FE-F6A1-4145-9E68-72CDE7A1A1A9}">
      <dgm:prSet/>
      <dgm:spPr/>
      <dgm:t>
        <a:bodyPr/>
        <a:lstStyle/>
        <a:p>
          <a:endParaRPr lang="uk-UA"/>
        </a:p>
      </dgm:t>
    </dgm:pt>
    <dgm:pt modelId="{55A1FB78-B9C0-465B-84B9-C2067A9B7D1B}" type="sibTrans" cxnId="{02D4E1FE-F6A1-4145-9E68-72CDE7A1A1A9}">
      <dgm:prSet/>
      <dgm:spPr/>
      <dgm:t>
        <a:bodyPr/>
        <a:lstStyle/>
        <a:p>
          <a:endParaRPr lang="uk-UA"/>
        </a:p>
      </dgm:t>
    </dgm:pt>
    <dgm:pt modelId="{C3D24430-F608-492C-83EE-9DBED110A991}">
      <dgm:prSet phldrT="[Текст]" custT="1"/>
      <dgm:spPr/>
      <dgm:t>
        <a:bodyPr/>
        <a:lstStyle/>
        <a:p>
          <a:r>
            <a:rPr lang="uk-UA" sz="2400" dirty="0"/>
            <a:t>Проблеми постачання</a:t>
          </a:r>
        </a:p>
      </dgm:t>
    </dgm:pt>
    <dgm:pt modelId="{F8ABA38E-FEDF-43E5-A15D-304F90467EC4}" type="parTrans" cxnId="{74E2F67E-64D5-4057-9348-C86D13D40843}">
      <dgm:prSet/>
      <dgm:spPr/>
      <dgm:t>
        <a:bodyPr/>
        <a:lstStyle/>
        <a:p>
          <a:endParaRPr lang="uk-UA"/>
        </a:p>
      </dgm:t>
    </dgm:pt>
    <dgm:pt modelId="{A69D8C8D-1E72-404A-8779-8D1D012103D7}" type="sibTrans" cxnId="{74E2F67E-64D5-4057-9348-C86D13D40843}">
      <dgm:prSet/>
      <dgm:spPr/>
      <dgm:t>
        <a:bodyPr/>
        <a:lstStyle/>
        <a:p>
          <a:endParaRPr lang="uk-UA"/>
        </a:p>
      </dgm:t>
    </dgm:pt>
    <dgm:pt modelId="{E3296470-C180-4B75-AA6A-848BBB04F060}">
      <dgm:prSet phldrT="[Текст]" custT="1"/>
      <dgm:spPr/>
      <dgm:t>
        <a:bodyPr lIns="0" tIns="0" bIns="0"/>
        <a:lstStyle/>
        <a:p>
          <a:r>
            <a:rPr lang="uk-UA" sz="1600"/>
            <a:t>Понад 40% постачальників прямо або непрямо пов’язані із підприємством</a:t>
          </a:r>
        </a:p>
      </dgm:t>
    </dgm:pt>
    <dgm:pt modelId="{93EA95C3-1CD3-4F91-B438-C8B985F4557A}" type="parTrans" cxnId="{5EA1C8A6-514E-48CD-BEC8-6B5B6C7DF322}">
      <dgm:prSet/>
      <dgm:spPr/>
      <dgm:t>
        <a:bodyPr/>
        <a:lstStyle/>
        <a:p>
          <a:endParaRPr lang="uk-UA"/>
        </a:p>
      </dgm:t>
    </dgm:pt>
    <dgm:pt modelId="{A7C91B81-9DA1-4197-9C81-08826979C5B6}" type="sibTrans" cxnId="{5EA1C8A6-514E-48CD-BEC8-6B5B6C7DF322}">
      <dgm:prSet/>
      <dgm:spPr/>
      <dgm:t>
        <a:bodyPr/>
        <a:lstStyle/>
        <a:p>
          <a:endParaRPr lang="uk-UA"/>
        </a:p>
      </dgm:t>
    </dgm:pt>
    <dgm:pt modelId="{69995A69-5EC9-434A-93EE-F9A51D01A31E}">
      <dgm:prSet phldrT="[Текст]" custT="1"/>
      <dgm:spPr/>
      <dgm:t>
        <a:bodyPr lIns="0" tIns="0" bIns="0"/>
        <a:lstStyle/>
        <a:p>
          <a:r>
            <a:rPr lang="uk-UA" sz="1600"/>
            <a:t>Понад 40% постачальників можуть стати недоступними внаслідок зміни власника</a:t>
          </a:r>
        </a:p>
      </dgm:t>
    </dgm:pt>
    <dgm:pt modelId="{58B7CA93-E440-4B44-8B5F-84F63C5588FA}" type="parTrans" cxnId="{355319BF-4B5B-45A6-8F3C-5D0F9D55A383}">
      <dgm:prSet/>
      <dgm:spPr/>
      <dgm:t>
        <a:bodyPr/>
        <a:lstStyle/>
        <a:p>
          <a:endParaRPr lang="uk-UA"/>
        </a:p>
      </dgm:t>
    </dgm:pt>
    <dgm:pt modelId="{6BF71A3D-D5F6-45A1-9452-2B40454C20C0}" type="sibTrans" cxnId="{355319BF-4B5B-45A6-8F3C-5D0F9D55A383}">
      <dgm:prSet/>
      <dgm:spPr/>
      <dgm:t>
        <a:bodyPr/>
        <a:lstStyle/>
        <a:p>
          <a:endParaRPr lang="uk-UA"/>
        </a:p>
      </dgm:t>
    </dgm:pt>
    <dgm:pt modelId="{67E7884F-4337-4A7E-89FA-79825E2E4A28}">
      <dgm:prSet phldrT="[Текст]" custT="1"/>
      <dgm:spPr/>
      <dgm:t>
        <a:bodyPr/>
        <a:lstStyle/>
        <a:p>
          <a:r>
            <a:rPr lang="uk-UA" sz="2400"/>
            <a:t>Кредитний ризик</a:t>
          </a:r>
        </a:p>
      </dgm:t>
    </dgm:pt>
    <dgm:pt modelId="{E9ACA05B-6941-472A-9816-EAE2AC2816A8}" type="parTrans" cxnId="{41147392-83DA-41BD-81CD-9A447FE363F8}">
      <dgm:prSet/>
      <dgm:spPr/>
      <dgm:t>
        <a:bodyPr/>
        <a:lstStyle/>
        <a:p>
          <a:endParaRPr lang="uk-UA"/>
        </a:p>
      </dgm:t>
    </dgm:pt>
    <dgm:pt modelId="{9242495A-4A7F-4C73-9920-42DF2053209D}" type="sibTrans" cxnId="{41147392-83DA-41BD-81CD-9A447FE363F8}">
      <dgm:prSet/>
      <dgm:spPr/>
      <dgm:t>
        <a:bodyPr/>
        <a:lstStyle/>
        <a:p>
          <a:endParaRPr lang="uk-UA"/>
        </a:p>
      </dgm:t>
    </dgm:pt>
    <dgm:pt modelId="{900C2E65-C89C-4F83-85FE-A807EFF662CA}">
      <dgm:prSet phldrT="[Текст]" custT="1"/>
      <dgm:spPr/>
      <dgm:t>
        <a:bodyPr lIns="0" tIns="0" bIns="0"/>
        <a:lstStyle/>
        <a:p>
          <a:r>
            <a:rPr lang="uk-UA" sz="1600"/>
            <a:t>30% кредиторської заборгованості контролюється пов</a:t>
          </a:r>
          <a:r>
            <a:rPr lang="en-US" sz="1600"/>
            <a:t>'</a:t>
          </a:r>
          <a:r>
            <a:rPr lang="uk-UA" sz="1600"/>
            <a:t>язаними сторонами</a:t>
          </a:r>
        </a:p>
      </dgm:t>
    </dgm:pt>
    <dgm:pt modelId="{E4333980-9828-49CE-BA45-FA8FABB6C0A1}" type="parTrans" cxnId="{25E1D121-8D05-4F35-917F-652CAA474169}">
      <dgm:prSet/>
      <dgm:spPr/>
      <dgm:t>
        <a:bodyPr/>
        <a:lstStyle/>
        <a:p>
          <a:endParaRPr lang="uk-UA"/>
        </a:p>
      </dgm:t>
    </dgm:pt>
    <dgm:pt modelId="{3C1F82D1-CCCE-438B-89D0-D3C6E71A8EDE}" type="sibTrans" cxnId="{25E1D121-8D05-4F35-917F-652CAA474169}">
      <dgm:prSet/>
      <dgm:spPr/>
      <dgm:t>
        <a:bodyPr/>
        <a:lstStyle/>
        <a:p>
          <a:endParaRPr lang="uk-UA"/>
        </a:p>
      </dgm:t>
    </dgm:pt>
    <dgm:pt modelId="{65661851-3631-4824-8DB3-94F448FCB55D}">
      <dgm:prSet phldrT="[Текст]" custT="1"/>
      <dgm:spPr/>
      <dgm:t>
        <a:bodyPr lIns="0" tIns="0" bIns="0"/>
        <a:lstStyle/>
        <a:p>
          <a:r>
            <a:rPr lang="uk-UA" sz="1600"/>
            <a:t>Після придбання бізнесу кредитори можуть вимагати повернення заборгованості</a:t>
          </a:r>
        </a:p>
      </dgm:t>
    </dgm:pt>
    <dgm:pt modelId="{8DAD2E84-B290-4C1D-B8B6-AB62807DEA9F}" type="parTrans" cxnId="{AD7F8CF2-DE4A-4B3E-9808-5BD0C2B4C463}">
      <dgm:prSet/>
      <dgm:spPr/>
      <dgm:t>
        <a:bodyPr/>
        <a:lstStyle/>
        <a:p>
          <a:endParaRPr lang="uk-UA"/>
        </a:p>
      </dgm:t>
    </dgm:pt>
    <dgm:pt modelId="{EC61EFC7-3FF2-4510-BFA6-08B36E1890E3}" type="sibTrans" cxnId="{AD7F8CF2-DE4A-4B3E-9808-5BD0C2B4C463}">
      <dgm:prSet/>
      <dgm:spPr/>
      <dgm:t>
        <a:bodyPr/>
        <a:lstStyle/>
        <a:p>
          <a:endParaRPr lang="uk-UA"/>
        </a:p>
      </dgm:t>
    </dgm:pt>
    <dgm:pt modelId="{32763BE1-94B6-4B29-8CBE-29A4141BBFF3}" type="pres">
      <dgm:prSet presAssocID="{D6623CAD-D3A0-4559-A57B-0B22EFD3F20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B9E93FD8-E87E-430A-B8FD-14BAE6C922EE}" type="pres">
      <dgm:prSet presAssocID="{906D7F4A-3749-4065-8057-EB480C929B41}" presName="horFlow" presStyleCnt="0"/>
      <dgm:spPr/>
    </dgm:pt>
    <dgm:pt modelId="{45FA42EE-636E-4244-9E81-9CBCEC9340DF}" type="pres">
      <dgm:prSet presAssocID="{906D7F4A-3749-4065-8057-EB480C929B41}" presName="bigChev" presStyleLbl="node1" presStyleIdx="0" presStyleCnt="3" custScaleY="129434"/>
      <dgm:spPr/>
      <dgm:t>
        <a:bodyPr/>
        <a:lstStyle/>
        <a:p>
          <a:endParaRPr lang="uk-UA"/>
        </a:p>
      </dgm:t>
    </dgm:pt>
    <dgm:pt modelId="{8AE32922-3710-454F-A9B5-2377E057C1E9}" type="pres">
      <dgm:prSet presAssocID="{B2AC73A7-2397-4351-ADDA-DCB092014618}" presName="parTrans" presStyleCnt="0"/>
      <dgm:spPr/>
    </dgm:pt>
    <dgm:pt modelId="{BD7AACA1-A3E7-4176-A7B7-B38A2FFB9234}" type="pres">
      <dgm:prSet presAssocID="{D6631A24-4CDB-4756-AA8A-C5102B261037}" presName="node" presStyleLbl="alignAccFollowNode1" presStyleIdx="0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7B007D2-6B8E-47D1-8602-F8DC4230C458}" type="pres">
      <dgm:prSet presAssocID="{BB7E3F75-3401-4A40-9128-7AB1ADA633A8}" presName="sibTrans" presStyleCnt="0"/>
      <dgm:spPr/>
    </dgm:pt>
    <dgm:pt modelId="{7F448887-7FC2-4D6C-BEF2-401B64DF914B}" type="pres">
      <dgm:prSet presAssocID="{51265829-07B4-453C-8ECF-B99D0361640E}" presName="node" presStyleLbl="alignAccFollowNode1" presStyleIdx="1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DF365B-68EF-487C-922C-D1608FED41C1}" type="pres">
      <dgm:prSet presAssocID="{906D7F4A-3749-4065-8057-EB480C929B41}" presName="vSp" presStyleCnt="0"/>
      <dgm:spPr/>
    </dgm:pt>
    <dgm:pt modelId="{7B314C35-D0B2-476C-A321-9E5D26C06856}" type="pres">
      <dgm:prSet presAssocID="{C3D24430-F608-492C-83EE-9DBED110A991}" presName="horFlow" presStyleCnt="0"/>
      <dgm:spPr/>
    </dgm:pt>
    <dgm:pt modelId="{EF63A969-F082-49F5-9679-C3AC7545AE5C}" type="pres">
      <dgm:prSet presAssocID="{C3D24430-F608-492C-83EE-9DBED110A991}" presName="bigChev" presStyleLbl="node1" presStyleIdx="1" presStyleCnt="3" custScaleY="129434"/>
      <dgm:spPr/>
      <dgm:t>
        <a:bodyPr/>
        <a:lstStyle/>
        <a:p>
          <a:endParaRPr lang="uk-UA"/>
        </a:p>
      </dgm:t>
    </dgm:pt>
    <dgm:pt modelId="{20FEB203-802A-434E-81A9-092D71EEA7CD}" type="pres">
      <dgm:prSet presAssocID="{93EA95C3-1CD3-4F91-B438-C8B985F4557A}" presName="parTrans" presStyleCnt="0"/>
      <dgm:spPr/>
    </dgm:pt>
    <dgm:pt modelId="{7BAE2E41-897A-438D-8F53-2B8F22D5C12A}" type="pres">
      <dgm:prSet presAssocID="{E3296470-C180-4B75-AA6A-848BBB04F060}" presName="node" presStyleLbl="alignAccFollowNode1" presStyleIdx="2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BFE604D-B369-4107-81A6-24F238CAD9D4}" type="pres">
      <dgm:prSet presAssocID="{A7C91B81-9DA1-4197-9C81-08826979C5B6}" presName="sibTrans" presStyleCnt="0"/>
      <dgm:spPr/>
    </dgm:pt>
    <dgm:pt modelId="{15C295E3-20DB-43D7-97B1-76DBB26DBA2E}" type="pres">
      <dgm:prSet presAssocID="{69995A69-5EC9-434A-93EE-F9A51D01A31E}" presName="node" presStyleLbl="alignAccFollowNode1" presStyleIdx="3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28AC473-6B50-4517-92E0-5F3C6F11CA51}" type="pres">
      <dgm:prSet presAssocID="{C3D24430-F608-492C-83EE-9DBED110A991}" presName="vSp" presStyleCnt="0"/>
      <dgm:spPr/>
    </dgm:pt>
    <dgm:pt modelId="{DF861C74-9729-45D9-9C15-F67468312F74}" type="pres">
      <dgm:prSet presAssocID="{67E7884F-4337-4A7E-89FA-79825E2E4A28}" presName="horFlow" presStyleCnt="0"/>
      <dgm:spPr/>
    </dgm:pt>
    <dgm:pt modelId="{7FB39202-0CF5-48D1-9095-1E24FC99B211}" type="pres">
      <dgm:prSet presAssocID="{67E7884F-4337-4A7E-89FA-79825E2E4A28}" presName="bigChev" presStyleLbl="node1" presStyleIdx="2" presStyleCnt="3" custScaleY="129434"/>
      <dgm:spPr/>
      <dgm:t>
        <a:bodyPr/>
        <a:lstStyle/>
        <a:p>
          <a:endParaRPr lang="uk-UA"/>
        </a:p>
      </dgm:t>
    </dgm:pt>
    <dgm:pt modelId="{015AD7B1-AC50-4CFA-BA12-B569379FFCBC}" type="pres">
      <dgm:prSet presAssocID="{E4333980-9828-49CE-BA45-FA8FABB6C0A1}" presName="parTrans" presStyleCnt="0"/>
      <dgm:spPr/>
    </dgm:pt>
    <dgm:pt modelId="{A97D75BA-63D2-4AD3-8DA4-E4AF0CE15998}" type="pres">
      <dgm:prSet presAssocID="{900C2E65-C89C-4F83-85FE-A807EFF662CA}" presName="node" presStyleLbl="alignAccFollowNode1" presStyleIdx="4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1414D9B-787F-4CF5-B37D-632BEBB9D50A}" type="pres">
      <dgm:prSet presAssocID="{3C1F82D1-CCCE-438B-89D0-D3C6E71A8EDE}" presName="sibTrans" presStyleCnt="0"/>
      <dgm:spPr/>
    </dgm:pt>
    <dgm:pt modelId="{A6410AA0-87B0-4602-86DC-27DB84EEBD3C}" type="pres">
      <dgm:prSet presAssocID="{65661851-3631-4824-8DB3-94F448FCB55D}" presName="node" presStyleLbl="alignAccFollowNode1" presStyleIdx="5" presStyleCnt="6" custScaleY="1294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CFA4E3E-2723-4BF1-BCAE-EA2D2E4FD124}" type="presOf" srcId="{69995A69-5EC9-434A-93EE-F9A51D01A31E}" destId="{15C295E3-20DB-43D7-97B1-76DBB26DBA2E}" srcOrd="0" destOrd="0" presId="urn:microsoft.com/office/officeart/2005/8/layout/lProcess3"/>
    <dgm:cxn modelId="{5EA1C8A6-514E-48CD-BEC8-6B5B6C7DF322}" srcId="{C3D24430-F608-492C-83EE-9DBED110A991}" destId="{E3296470-C180-4B75-AA6A-848BBB04F060}" srcOrd="0" destOrd="0" parTransId="{93EA95C3-1CD3-4F91-B438-C8B985F4557A}" sibTransId="{A7C91B81-9DA1-4197-9C81-08826979C5B6}"/>
    <dgm:cxn modelId="{25E1D121-8D05-4F35-917F-652CAA474169}" srcId="{67E7884F-4337-4A7E-89FA-79825E2E4A28}" destId="{900C2E65-C89C-4F83-85FE-A807EFF662CA}" srcOrd="0" destOrd="0" parTransId="{E4333980-9828-49CE-BA45-FA8FABB6C0A1}" sibTransId="{3C1F82D1-CCCE-438B-89D0-D3C6E71A8EDE}"/>
    <dgm:cxn modelId="{355319BF-4B5B-45A6-8F3C-5D0F9D55A383}" srcId="{C3D24430-F608-492C-83EE-9DBED110A991}" destId="{69995A69-5EC9-434A-93EE-F9A51D01A31E}" srcOrd="1" destOrd="0" parTransId="{58B7CA93-E440-4B44-8B5F-84F63C5588FA}" sibTransId="{6BF71A3D-D5F6-45A1-9452-2B40454C20C0}"/>
    <dgm:cxn modelId="{3DE8C404-E9FA-4FC5-B5ED-9EFB954C1021}" srcId="{906D7F4A-3749-4065-8057-EB480C929B41}" destId="{D6631A24-4CDB-4756-AA8A-C5102B261037}" srcOrd="0" destOrd="0" parTransId="{B2AC73A7-2397-4351-ADDA-DCB092014618}" sibTransId="{BB7E3F75-3401-4A40-9128-7AB1ADA633A8}"/>
    <dgm:cxn modelId="{14935594-8121-4015-B5E6-1989DB4225D4}" type="presOf" srcId="{D6631A24-4CDB-4756-AA8A-C5102B261037}" destId="{BD7AACA1-A3E7-4176-A7B7-B38A2FFB9234}" srcOrd="0" destOrd="0" presId="urn:microsoft.com/office/officeart/2005/8/layout/lProcess3"/>
    <dgm:cxn modelId="{F8D5CB0E-292A-4842-AAD5-BA9803045E84}" type="presOf" srcId="{C3D24430-F608-492C-83EE-9DBED110A991}" destId="{EF63A969-F082-49F5-9679-C3AC7545AE5C}" srcOrd="0" destOrd="0" presId="urn:microsoft.com/office/officeart/2005/8/layout/lProcess3"/>
    <dgm:cxn modelId="{BED7DEE1-97F4-44AE-814B-160F1FA09AA4}" type="presOf" srcId="{51265829-07B4-453C-8ECF-B99D0361640E}" destId="{7F448887-7FC2-4D6C-BEF2-401B64DF914B}" srcOrd="0" destOrd="0" presId="urn:microsoft.com/office/officeart/2005/8/layout/lProcess3"/>
    <dgm:cxn modelId="{89AEBEA4-3E1C-4572-8838-773C9F33C8D1}" type="presOf" srcId="{900C2E65-C89C-4F83-85FE-A807EFF662CA}" destId="{A97D75BA-63D2-4AD3-8DA4-E4AF0CE15998}" srcOrd="0" destOrd="0" presId="urn:microsoft.com/office/officeart/2005/8/layout/lProcess3"/>
    <dgm:cxn modelId="{A790F8FE-6879-4070-A684-5625FB06336A}" type="presOf" srcId="{E3296470-C180-4B75-AA6A-848BBB04F060}" destId="{7BAE2E41-897A-438D-8F53-2B8F22D5C12A}" srcOrd="0" destOrd="0" presId="urn:microsoft.com/office/officeart/2005/8/layout/lProcess3"/>
    <dgm:cxn modelId="{6386E02F-FEEF-4B49-8E51-15DFEA0D872C}" type="presOf" srcId="{D6623CAD-D3A0-4559-A57B-0B22EFD3F207}" destId="{32763BE1-94B6-4B29-8CBE-29A4141BBFF3}" srcOrd="0" destOrd="0" presId="urn:microsoft.com/office/officeart/2005/8/layout/lProcess3"/>
    <dgm:cxn modelId="{AD7F8CF2-DE4A-4B3E-9808-5BD0C2B4C463}" srcId="{67E7884F-4337-4A7E-89FA-79825E2E4A28}" destId="{65661851-3631-4824-8DB3-94F448FCB55D}" srcOrd="1" destOrd="0" parTransId="{8DAD2E84-B290-4C1D-B8B6-AB62807DEA9F}" sibTransId="{EC61EFC7-3FF2-4510-BFA6-08B36E1890E3}"/>
    <dgm:cxn modelId="{02D4E1FE-F6A1-4145-9E68-72CDE7A1A1A9}" srcId="{906D7F4A-3749-4065-8057-EB480C929B41}" destId="{51265829-07B4-453C-8ECF-B99D0361640E}" srcOrd="1" destOrd="0" parTransId="{7A983234-F5EB-41B6-97F5-B1767D420C69}" sibTransId="{55A1FB78-B9C0-465B-84B9-C2067A9B7D1B}"/>
    <dgm:cxn modelId="{6BABC62B-A64E-42F6-9453-BBAAD9E1D174}" type="presOf" srcId="{67E7884F-4337-4A7E-89FA-79825E2E4A28}" destId="{7FB39202-0CF5-48D1-9095-1E24FC99B211}" srcOrd="0" destOrd="0" presId="urn:microsoft.com/office/officeart/2005/8/layout/lProcess3"/>
    <dgm:cxn modelId="{41147392-83DA-41BD-81CD-9A447FE363F8}" srcId="{D6623CAD-D3A0-4559-A57B-0B22EFD3F207}" destId="{67E7884F-4337-4A7E-89FA-79825E2E4A28}" srcOrd="2" destOrd="0" parTransId="{E9ACA05B-6941-472A-9816-EAE2AC2816A8}" sibTransId="{9242495A-4A7F-4C73-9920-42DF2053209D}"/>
    <dgm:cxn modelId="{5E60B170-D7D4-44CD-9541-DBA1CC3F6895}" type="presOf" srcId="{65661851-3631-4824-8DB3-94F448FCB55D}" destId="{A6410AA0-87B0-4602-86DC-27DB84EEBD3C}" srcOrd="0" destOrd="0" presId="urn:microsoft.com/office/officeart/2005/8/layout/lProcess3"/>
    <dgm:cxn modelId="{D61805C7-44E5-449E-BE2B-EEBCE2690397}" type="presOf" srcId="{906D7F4A-3749-4065-8057-EB480C929B41}" destId="{45FA42EE-636E-4244-9E81-9CBCEC9340DF}" srcOrd="0" destOrd="0" presId="urn:microsoft.com/office/officeart/2005/8/layout/lProcess3"/>
    <dgm:cxn modelId="{74E2F67E-64D5-4057-9348-C86D13D40843}" srcId="{D6623CAD-D3A0-4559-A57B-0B22EFD3F207}" destId="{C3D24430-F608-492C-83EE-9DBED110A991}" srcOrd="1" destOrd="0" parTransId="{F8ABA38E-FEDF-43E5-A15D-304F90467EC4}" sibTransId="{A69D8C8D-1E72-404A-8779-8D1D012103D7}"/>
    <dgm:cxn modelId="{DDB962EA-4E4C-4718-98B4-9A60F0F34284}" srcId="{D6623CAD-D3A0-4559-A57B-0B22EFD3F207}" destId="{906D7F4A-3749-4065-8057-EB480C929B41}" srcOrd="0" destOrd="0" parTransId="{9FBE9979-0C02-4A4E-B6D5-2FC697D28CDD}" sibTransId="{A9A756AF-F2C0-482A-A2DF-D2AAFB2F4CC3}"/>
    <dgm:cxn modelId="{8363A10F-38AA-4EA3-82B7-2F7B71088DA1}" type="presParOf" srcId="{32763BE1-94B6-4B29-8CBE-29A4141BBFF3}" destId="{B9E93FD8-E87E-430A-B8FD-14BAE6C922EE}" srcOrd="0" destOrd="0" presId="urn:microsoft.com/office/officeart/2005/8/layout/lProcess3"/>
    <dgm:cxn modelId="{8FF8B138-CBF2-466A-B6D6-2534C08A1A34}" type="presParOf" srcId="{B9E93FD8-E87E-430A-B8FD-14BAE6C922EE}" destId="{45FA42EE-636E-4244-9E81-9CBCEC9340DF}" srcOrd="0" destOrd="0" presId="urn:microsoft.com/office/officeart/2005/8/layout/lProcess3"/>
    <dgm:cxn modelId="{4628FA23-EBF4-478E-A2E8-233974056577}" type="presParOf" srcId="{B9E93FD8-E87E-430A-B8FD-14BAE6C922EE}" destId="{8AE32922-3710-454F-A9B5-2377E057C1E9}" srcOrd="1" destOrd="0" presId="urn:microsoft.com/office/officeart/2005/8/layout/lProcess3"/>
    <dgm:cxn modelId="{A5917AE8-1948-4ED0-BA54-A1C3D56CCF4D}" type="presParOf" srcId="{B9E93FD8-E87E-430A-B8FD-14BAE6C922EE}" destId="{BD7AACA1-A3E7-4176-A7B7-B38A2FFB9234}" srcOrd="2" destOrd="0" presId="urn:microsoft.com/office/officeart/2005/8/layout/lProcess3"/>
    <dgm:cxn modelId="{0A0026D0-FA64-49E3-9931-56F0D1EA52D3}" type="presParOf" srcId="{B9E93FD8-E87E-430A-B8FD-14BAE6C922EE}" destId="{F7B007D2-6B8E-47D1-8602-F8DC4230C458}" srcOrd="3" destOrd="0" presId="urn:microsoft.com/office/officeart/2005/8/layout/lProcess3"/>
    <dgm:cxn modelId="{E16361F0-863B-4A59-BD7E-0136BAE5AABC}" type="presParOf" srcId="{B9E93FD8-E87E-430A-B8FD-14BAE6C922EE}" destId="{7F448887-7FC2-4D6C-BEF2-401B64DF914B}" srcOrd="4" destOrd="0" presId="urn:microsoft.com/office/officeart/2005/8/layout/lProcess3"/>
    <dgm:cxn modelId="{C8561AEA-73AB-4943-A880-67F05927B763}" type="presParOf" srcId="{32763BE1-94B6-4B29-8CBE-29A4141BBFF3}" destId="{87DF365B-68EF-487C-922C-D1608FED41C1}" srcOrd="1" destOrd="0" presId="urn:microsoft.com/office/officeart/2005/8/layout/lProcess3"/>
    <dgm:cxn modelId="{7DAF7EC2-1FA5-4D22-A7BB-F9D84F1ECEE4}" type="presParOf" srcId="{32763BE1-94B6-4B29-8CBE-29A4141BBFF3}" destId="{7B314C35-D0B2-476C-A321-9E5D26C06856}" srcOrd="2" destOrd="0" presId="urn:microsoft.com/office/officeart/2005/8/layout/lProcess3"/>
    <dgm:cxn modelId="{5A58EFFC-B29A-4DA5-B695-219B2DAB20D7}" type="presParOf" srcId="{7B314C35-D0B2-476C-A321-9E5D26C06856}" destId="{EF63A969-F082-49F5-9679-C3AC7545AE5C}" srcOrd="0" destOrd="0" presId="urn:microsoft.com/office/officeart/2005/8/layout/lProcess3"/>
    <dgm:cxn modelId="{E4143C34-99DA-450A-8F2D-682D398C6FE7}" type="presParOf" srcId="{7B314C35-D0B2-476C-A321-9E5D26C06856}" destId="{20FEB203-802A-434E-81A9-092D71EEA7CD}" srcOrd="1" destOrd="0" presId="urn:microsoft.com/office/officeart/2005/8/layout/lProcess3"/>
    <dgm:cxn modelId="{D292895D-ADAB-4248-906B-3D2B300B0564}" type="presParOf" srcId="{7B314C35-D0B2-476C-A321-9E5D26C06856}" destId="{7BAE2E41-897A-438D-8F53-2B8F22D5C12A}" srcOrd="2" destOrd="0" presId="urn:microsoft.com/office/officeart/2005/8/layout/lProcess3"/>
    <dgm:cxn modelId="{84FD8CDD-A492-416A-8EF0-ADB07CF1040C}" type="presParOf" srcId="{7B314C35-D0B2-476C-A321-9E5D26C06856}" destId="{FBFE604D-B369-4107-81A6-24F238CAD9D4}" srcOrd="3" destOrd="0" presId="urn:microsoft.com/office/officeart/2005/8/layout/lProcess3"/>
    <dgm:cxn modelId="{0C8E7D33-4865-45EE-8900-E09BC31A5BBE}" type="presParOf" srcId="{7B314C35-D0B2-476C-A321-9E5D26C06856}" destId="{15C295E3-20DB-43D7-97B1-76DBB26DBA2E}" srcOrd="4" destOrd="0" presId="urn:microsoft.com/office/officeart/2005/8/layout/lProcess3"/>
    <dgm:cxn modelId="{E17C3192-BB88-4A5C-BAAF-B1006D6E31D4}" type="presParOf" srcId="{32763BE1-94B6-4B29-8CBE-29A4141BBFF3}" destId="{128AC473-6B50-4517-92E0-5F3C6F11CA51}" srcOrd="3" destOrd="0" presId="urn:microsoft.com/office/officeart/2005/8/layout/lProcess3"/>
    <dgm:cxn modelId="{88123DCE-A40E-4926-BD38-2061D0FEF3EA}" type="presParOf" srcId="{32763BE1-94B6-4B29-8CBE-29A4141BBFF3}" destId="{DF861C74-9729-45D9-9C15-F67468312F74}" srcOrd="4" destOrd="0" presId="urn:microsoft.com/office/officeart/2005/8/layout/lProcess3"/>
    <dgm:cxn modelId="{7F331C07-4BA5-4068-B067-48AEAD848BEB}" type="presParOf" srcId="{DF861C74-9729-45D9-9C15-F67468312F74}" destId="{7FB39202-0CF5-48D1-9095-1E24FC99B211}" srcOrd="0" destOrd="0" presId="urn:microsoft.com/office/officeart/2005/8/layout/lProcess3"/>
    <dgm:cxn modelId="{DB8DBB97-72E1-425D-BB71-848FC43EA41F}" type="presParOf" srcId="{DF861C74-9729-45D9-9C15-F67468312F74}" destId="{015AD7B1-AC50-4CFA-BA12-B569379FFCBC}" srcOrd="1" destOrd="0" presId="urn:microsoft.com/office/officeart/2005/8/layout/lProcess3"/>
    <dgm:cxn modelId="{CE31B465-2E2F-4992-9D55-339A33A9214D}" type="presParOf" srcId="{DF861C74-9729-45D9-9C15-F67468312F74}" destId="{A97D75BA-63D2-4AD3-8DA4-E4AF0CE15998}" srcOrd="2" destOrd="0" presId="urn:microsoft.com/office/officeart/2005/8/layout/lProcess3"/>
    <dgm:cxn modelId="{0D590279-EAF7-4FC1-89CA-A4B69CBCE35A}" type="presParOf" srcId="{DF861C74-9729-45D9-9C15-F67468312F74}" destId="{41414D9B-787F-4CF5-B37D-632BEBB9D50A}" srcOrd="3" destOrd="0" presId="urn:microsoft.com/office/officeart/2005/8/layout/lProcess3"/>
    <dgm:cxn modelId="{8C68409B-999A-4619-8249-3B30B122C030}" type="presParOf" srcId="{DF861C74-9729-45D9-9C15-F67468312F74}" destId="{A6410AA0-87B0-4602-86DC-27DB84EEBD3C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4F3852-60C6-4AAA-9AE5-06CB1E6BA943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15F68F-B650-4AA0-B407-80BE5145C25A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1.Здатність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підприємства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 в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ході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операційної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діяльності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забезпечити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позитивний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баланс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грошових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потоків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їх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стабільність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3B013-9CC0-48DE-B08D-BBE7AFC26C1F}" type="parTrans" cxnId="{D952FDDC-E160-4A42-9854-A52EE3B402DA}">
      <dgm:prSet/>
      <dgm:spPr/>
      <dgm:t>
        <a:bodyPr/>
        <a:lstStyle/>
        <a:p>
          <a:endParaRPr lang="ru-RU"/>
        </a:p>
      </dgm:t>
    </dgm:pt>
    <dgm:pt modelId="{4C2CB1C7-5548-4F98-BB6C-904FF904F897}" type="sibTrans" cxnId="{D952FDDC-E160-4A42-9854-A52EE3B402DA}">
      <dgm:prSet/>
      <dgm:spPr/>
      <dgm:t>
        <a:bodyPr/>
        <a:lstStyle/>
        <a:p>
          <a:endParaRPr lang="ru-RU"/>
        </a:p>
      </dgm:t>
    </dgm:pt>
    <dgm:pt modelId="{CBEB3E2D-125B-4DB8-90C2-A4EAD2AB55BB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2.Достатність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отримуваного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прибутку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для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забезпечення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поточних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зобов’язань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компанії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14EC22-78E7-4363-90C9-62CD99BF00D2}" type="parTrans" cxnId="{80F22EBB-7B28-48BE-9DC1-5D9575AA935B}">
      <dgm:prSet/>
      <dgm:spPr/>
      <dgm:t>
        <a:bodyPr/>
        <a:lstStyle/>
        <a:p>
          <a:endParaRPr lang="ru-RU"/>
        </a:p>
      </dgm:t>
    </dgm:pt>
    <dgm:pt modelId="{D8A960B1-C6F9-4BC5-A5D1-6397ADCBC1B1}" type="sibTrans" cxnId="{80F22EBB-7B28-48BE-9DC1-5D9575AA935B}">
      <dgm:prSet/>
      <dgm:spPr/>
      <dgm:t>
        <a:bodyPr/>
        <a:lstStyle/>
        <a:p>
          <a:endParaRPr lang="ru-RU"/>
        </a:p>
      </dgm:t>
    </dgm:pt>
    <dgm:pt modelId="{FAA4F94D-AE64-41C9-9B7C-8DAEBC9CD1FD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3.Можливість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здійснення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інвестиційної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діяльності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рахунок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власних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коштів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FD4847-EBCB-47EF-BA46-9946006151D8}" type="parTrans" cxnId="{531817BC-794A-450D-BCC2-C72B12769995}">
      <dgm:prSet/>
      <dgm:spPr/>
      <dgm:t>
        <a:bodyPr/>
        <a:lstStyle/>
        <a:p>
          <a:endParaRPr lang="ru-RU"/>
        </a:p>
      </dgm:t>
    </dgm:pt>
    <dgm:pt modelId="{902885E6-AE83-4CD4-B612-6C87ADC3F77C}" type="sibTrans" cxnId="{531817BC-794A-450D-BCC2-C72B12769995}">
      <dgm:prSet/>
      <dgm:spPr/>
      <dgm:t>
        <a:bodyPr/>
        <a:lstStyle/>
        <a:p>
          <a:endParaRPr lang="ru-RU"/>
        </a:p>
      </dgm:t>
    </dgm:pt>
    <dgm:pt modelId="{7C94515B-F254-447A-8375-8E513EFFFFF1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4.Причини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виникнення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різниці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між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обсягами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отриманого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прибутку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та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обсягу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грошових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коштів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5873EA-FBAC-41FE-9554-6702AA106583}" type="parTrans" cxnId="{F4DA9D11-9D08-4538-A02C-159700A6A0A7}">
      <dgm:prSet/>
      <dgm:spPr/>
      <dgm:t>
        <a:bodyPr/>
        <a:lstStyle/>
        <a:p>
          <a:endParaRPr lang="ru-RU"/>
        </a:p>
      </dgm:t>
    </dgm:pt>
    <dgm:pt modelId="{02F39646-65F4-4F54-96C1-57E9D92B2170}" type="sibTrans" cxnId="{F4DA9D11-9D08-4538-A02C-159700A6A0A7}">
      <dgm:prSet/>
      <dgm:spPr/>
      <dgm:t>
        <a:bodyPr/>
        <a:lstStyle/>
        <a:p>
          <a:endParaRPr lang="ru-RU"/>
        </a:p>
      </dgm:t>
    </dgm:pt>
    <dgm:pt modelId="{03AFF286-3A34-4850-9906-F1BF4D1D040E}" type="pres">
      <dgm:prSet presAssocID="{5F4F3852-60C6-4AAA-9AE5-06CB1E6BA943}" presName="Name0" presStyleCnt="0">
        <dgm:presLayoutVars>
          <dgm:dir/>
          <dgm:resizeHandles val="exact"/>
        </dgm:presLayoutVars>
      </dgm:prSet>
      <dgm:spPr/>
    </dgm:pt>
    <dgm:pt modelId="{EEC9CFEB-C4B9-4688-8DBF-E640928792A8}" type="pres">
      <dgm:prSet presAssocID="{FC15F68F-B650-4AA0-B407-80BE5145C25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AEB08-2BC7-4F6E-A8B8-56F5C97B604E}" type="pres">
      <dgm:prSet presAssocID="{4C2CB1C7-5548-4F98-BB6C-904FF904F897}" presName="sibTrans" presStyleLbl="sibTrans1D1" presStyleIdx="0" presStyleCnt="3"/>
      <dgm:spPr/>
    </dgm:pt>
    <dgm:pt modelId="{1FCA9804-9B5D-4889-9F49-4C38533FB8B4}" type="pres">
      <dgm:prSet presAssocID="{4C2CB1C7-5548-4F98-BB6C-904FF904F897}" presName="connectorText" presStyleLbl="sibTrans1D1" presStyleIdx="0" presStyleCnt="3"/>
      <dgm:spPr/>
    </dgm:pt>
    <dgm:pt modelId="{3E8FAB72-EC0A-4ABC-9F5D-0F0B99AF3482}" type="pres">
      <dgm:prSet presAssocID="{CBEB3E2D-125B-4DB8-90C2-A4EAD2AB55B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A6FC9-69FE-4FC0-8EFB-16823DE14EA6}" type="pres">
      <dgm:prSet presAssocID="{D8A960B1-C6F9-4BC5-A5D1-6397ADCBC1B1}" presName="sibTrans" presStyleLbl="sibTrans1D1" presStyleIdx="1" presStyleCnt="3"/>
      <dgm:spPr/>
    </dgm:pt>
    <dgm:pt modelId="{EFCE335F-FF3C-4F55-AC35-D839FCB7035E}" type="pres">
      <dgm:prSet presAssocID="{D8A960B1-C6F9-4BC5-A5D1-6397ADCBC1B1}" presName="connectorText" presStyleLbl="sibTrans1D1" presStyleIdx="1" presStyleCnt="3"/>
      <dgm:spPr/>
    </dgm:pt>
    <dgm:pt modelId="{AE8A342B-8B29-46F2-95C1-C959EE14E9E8}" type="pres">
      <dgm:prSet presAssocID="{FAA4F94D-AE64-41C9-9B7C-8DAEBC9CD1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60C63-9FD0-4D62-936B-0B81FD74C7C5}" type="pres">
      <dgm:prSet presAssocID="{902885E6-AE83-4CD4-B612-6C87ADC3F77C}" presName="sibTrans" presStyleLbl="sibTrans1D1" presStyleIdx="2" presStyleCnt="3"/>
      <dgm:spPr/>
    </dgm:pt>
    <dgm:pt modelId="{7C002CA7-349F-486B-AF1C-DA322AF9D32C}" type="pres">
      <dgm:prSet presAssocID="{902885E6-AE83-4CD4-B612-6C87ADC3F77C}" presName="connectorText" presStyleLbl="sibTrans1D1" presStyleIdx="2" presStyleCnt="3"/>
      <dgm:spPr/>
    </dgm:pt>
    <dgm:pt modelId="{3EA41EAD-6AED-4BC3-B921-F99323B97AAA}" type="pres">
      <dgm:prSet presAssocID="{7C94515B-F254-447A-8375-8E513EFFFFF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1817BC-794A-450D-BCC2-C72B12769995}" srcId="{5F4F3852-60C6-4AAA-9AE5-06CB1E6BA943}" destId="{FAA4F94D-AE64-41C9-9B7C-8DAEBC9CD1FD}" srcOrd="2" destOrd="0" parTransId="{13FD4847-EBCB-47EF-BA46-9946006151D8}" sibTransId="{902885E6-AE83-4CD4-B612-6C87ADC3F77C}"/>
    <dgm:cxn modelId="{937439E6-D7E9-4631-87D9-C96D1831BA7A}" type="presOf" srcId="{D8A960B1-C6F9-4BC5-A5D1-6397ADCBC1B1}" destId="{B51A6FC9-69FE-4FC0-8EFB-16823DE14EA6}" srcOrd="0" destOrd="0" presId="urn:microsoft.com/office/officeart/2005/8/layout/bProcess3"/>
    <dgm:cxn modelId="{48D95815-DAB2-466E-9DE5-3982C80BD8DE}" type="presOf" srcId="{D8A960B1-C6F9-4BC5-A5D1-6397ADCBC1B1}" destId="{EFCE335F-FF3C-4F55-AC35-D839FCB7035E}" srcOrd="1" destOrd="0" presId="urn:microsoft.com/office/officeart/2005/8/layout/bProcess3"/>
    <dgm:cxn modelId="{9B6BCCC5-F57B-41B6-BFCA-165B6494731A}" type="presOf" srcId="{902885E6-AE83-4CD4-B612-6C87ADC3F77C}" destId="{7C002CA7-349F-486B-AF1C-DA322AF9D32C}" srcOrd="1" destOrd="0" presId="urn:microsoft.com/office/officeart/2005/8/layout/bProcess3"/>
    <dgm:cxn modelId="{829B6F0A-6FD4-4F24-8679-0E26FAFBAB6F}" type="presOf" srcId="{4C2CB1C7-5548-4F98-BB6C-904FF904F897}" destId="{0A8AEB08-2BC7-4F6E-A8B8-56F5C97B604E}" srcOrd="0" destOrd="0" presId="urn:microsoft.com/office/officeart/2005/8/layout/bProcess3"/>
    <dgm:cxn modelId="{75605EC3-815F-4A06-9F13-AFC7F374A517}" type="presOf" srcId="{FAA4F94D-AE64-41C9-9B7C-8DAEBC9CD1FD}" destId="{AE8A342B-8B29-46F2-95C1-C959EE14E9E8}" srcOrd="0" destOrd="0" presId="urn:microsoft.com/office/officeart/2005/8/layout/bProcess3"/>
    <dgm:cxn modelId="{D952FDDC-E160-4A42-9854-A52EE3B402DA}" srcId="{5F4F3852-60C6-4AAA-9AE5-06CB1E6BA943}" destId="{FC15F68F-B650-4AA0-B407-80BE5145C25A}" srcOrd="0" destOrd="0" parTransId="{96A3B013-9CC0-48DE-B08D-BBE7AFC26C1F}" sibTransId="{4C2CB1C7-5548-4F98-BB6C-904FF904F897}"/>
    <dgm:cxn modelId="{8B3B7FD6-4EFE-4701-90CB-B503D03EB22C}" type="presOf" srcId="{902885E6-AE83-4CD4-B612-6C87ADC3F77C}" destId="{46760C63-9FD0-4D62-936B-0B81FD74C7C5}" srcOrd="0" destOrd="0" presId="urn:microsoft.com/office/officeart/2005/8/layout/bProcess3"/>
    <dgm:cxn modelId="{6D280DA8-D718-43AD-A613-9EBFFD8035A5}" type="presOf" srcId="{7C94515B-F254-447A-8375-8E513EFFFFF1}" destId="{3EA41EAD-6AED-4BC3-B921-F99323B97AAA}" srcOrd="0" destOrd="0" presId="urn:microsoft.com/office/officeart/2005/8/layout/bProcess3"/>
    <dgm:cxn modelId="{68E3264C-84AE-410C-BABB-1C7494323E3E}" type="presOf" srcId="{5F4F3852-60C6-4AAA-9AE5-06CB1E6BA943}" destId="{03AFF286-3A34-4850-9906-F1BF4D1D040E}" srcOrd="0" destOrd="0" presId="urn:microsoft.com/office/officeart/2005/8/layout/bProcess3"/>
    <dgm:cxn modelId="{6CCFA084-692F-4BC1-B421-8ED759DB8A07}" type="presOf" srcId="{4C2CB1C7-5548-4F98-BB6C-904FF904F897}" destId="{1FCA9804-9B5D-4889-9F49-4C38533FB8B4}" srcOrd="1" destOrd="0" presId="urn:microsoft.com/office/officeart/2005/8/layout/bProcess3"/>
    <dgm:cxn modelId="{5634C7E0-4929-4038-A5E9-37D515BB7F2A}" type="presOf" srcId="{FC15F68F-B650-4AA0-B407-80BE5145C25A}" destId="{EEC9CFEB-C4B9-4688-8DBF-E640928792A8}" srcOrd="0" destOrd="0" presId="urn:microsoft.com/office/officeart/2005/8/layout/bProcess3"/>
    <dgm:cxn modelId="{80F22EBB-7B28-48BE-9DC1-5D9575AA935B}" srcId="{5F4F3852-60C6-4AAA-9AE5-06CB1E6BA943}" destId="{CBEB3E2D-125B-4DB8-90C2-A4EAD2AB55BB}" srcOrd="1" destOrd="0" parTransId="{4014EC22-78E7-4363-90C9-62CD99BF00D2}" sibTransId="{D8A960B1-C6F9-4BC5-A5D1-6397ADCBC1B1}"/>
    <dgm:cxn modelId="{9A5D5FE8-D47C-4067-B074-51B53BB208A2}" type="presOf" srcId="{CBEB3E2D-125B-4DB8-90C2-A4EAD2AB55BB}" destId="{3E8FAB72-EC0A-4ABC-9F5D-0F0B99AF3482}" srcOrd="0" destOrd="0" presId="urn:microsoft.com/office/officeart/2005/8/layout/bProcess3"/>
    <dgm:cxn modelId="{F4DA9D11-9D08-4538-A02C-159700A6A0A7}" srcId="{5F4F3852-60C6-4AAA-9AE5-06CB1E6BA943}" destId="{7C94515B-F254-447A-8375-8E513EFFFFF1}" srcOrd="3" destOrd="0" parTransId="{165873EA-FBAC-41FE-9554-6702AA106583}" sibTransId="{02F39646-65F4-4F54-96C1-57E9D92B2170}"/>
    <dgm:cxn modelId="{CA2DC104-4469-4630-888E-C2C6D17AABD3}" type="presParOf" srcId="{03AFF286-3A34-4850-9906-F1BF4D1D040E}" destId="{EEC9CFEB-C4B9-4688-8DBF-E640928792A8}" srcOrd="0" destOrd="0" presId="urn:microsoft.com/office/officeart/2005/8/layout/bProcess3"/>
    <dgm:cxn modelId="{AB4B1515-5941-4DB9-A608-E7B1B50D413E}" type="presParOf" srcId="{03AFF286-3A34-4850-9906-F1BF4D1D040E}" destId="{0A8AEB08-2BC7-4F6E-A8B8-56F5C97B604E}" srcOrd="1" destOrd="0" presId="urn:microsoft.com/office/officeart/2005/8/layout/bProcess3"/>
    <dgm:cxn modelId="{FD1C011A-B581-429F-B3CD-7BE43A9684ED}" type="presParOf" srcId="{0A8AEB08-2BC7-4F6E-A8B8-56F5C97B604E}" destId="{1FCA9804-9B5D-4889-9F49-4C38533FB8B4}" srcOrd="0" destOrd="0" presId="urn:microsoft.com/office/officeart/2005/8/layout/bProcess3"/>
    <dgm:cxn modelId="{5A346737-1A0C-44A7-AAF7-FEA24ACDD74F}" type="presParOf" srcId="{03AFF286-3A34-4850-9906-F1BF4D1D040E}" destId="{3E8FAB72-EC0A-4ABC-9F5D-0F0B99AF3482}" srcOrd="2" destOrd="0" presId="urn:microsoft.com/office/officeart/2005/8/layout/bProcess3"/>
    <dgm:cxn modelId="{207222AB-CBB6-4090-9FC4-E9CA60D93D37}" type="presParOf" srcId="{03AFF286-3A34-4850-9906-F1BF4D1D040E}" destId="{B51A6FC9-69FE-4FC0-8EFB-16823DE14EA6}" srcOrd="3" destOrd="0" presId="urn:microsoft.com/office/officeart/2005/8/layout/bProcess3"/>
    <dgm:cxn modelId="{617BDFA2-ED40-4951-BDEF-BB80BEBC6415}" type="presParOf" srcId="{B51A6FC9-69FE-4FC0-8EFB-16823DE14EA6}" destId="{EFCE335F-FF3C-4F55-AC35-D839FCB7035E}" srcOrd="0" destOrd="0" presId="urn:microsoft.com/office/officeart/2005/8/layout/bProcess3"/>
    <dgm:cxn modelId="{9136A87A-6413-4B16-9C65-802104BC9336}" type="presParOf" srcId="{03AFF286-3A34-4850-9906-F1BF4D1D040E}" destId="{AE8A342B-8B29-46F2-95C1-C959EE14E9E8}" srcOrd="4" destOrd="0" presId="urn:microsoft.com/office/officeart/2005/8/layout/bProcess3"/>
    <dgm:cxn modelId="{07994504-E6BF-4833-8002-60AE260BDF6D}" type="presParOf" srcId="{03AFF286-3A34-4850-9906-F1BF4D1D040E}" destId="{46760C63-9FD0-4D62-936B-0B81FD74C7C5}" srcOrd="5" destOrd="0" presId="urn:microsoft.com/office/officeart/2005/8/layout/bProcess3"/>
    <dgm:cxn modelId="{C658353F-CE87-4DB4-BF48-9F588CEDAFBB}" type="presParOf" srcId="{46760C63-9FD0-4D62-936B-0B81FD74C7C5}" destId="{7C002CA7-349F-486B-AF1C-DA322AF9D32C}" srcOrd="0" destOrd="0" presId="urn:microsoft.com/office/officeart/2005/8/layout/bProcess3"/>
    <dgm:cxn modelId="{489D82BC-5513-42BF-83F0-B88B9205AEA3}" type="presParOf" srcId="{03AFF286-3A34-4850-9906-F1BF4D1D040E}" destId="{3EA41EAD-6AED-4BC3-B921-F99323B97AAA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B3F489-A234-41F4-AD16-A5AFAD313AD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9E8FA25-0C56-4C1A-AB48-5473BA23C7A3}">
      <dgm:prSet phldrT="[Текст]"/>
      <dgm:spPr/>
      <dgm:t>
        <a:bodyPr/>
        <a:lstStyle/>
        <a:p>
          <a:r>
            <a:rPr lang="uk-UA" b="0"/>
            <a:t>Відсутність документів на основні засоби</a:t>
          </a:r>
        </a:p>
      </dgm:t>
    </dgm:pt>
    <dgm:pt modelId="{7C9A1B2B-E647-48C0-B687-D3D3B49C1FB6}" type="parTrans" cxnId="{5E87A4D8-AE99-4F5E-94AE-4F9BD44E48F7}">
      <dgm:prSet/>
      <dgm:spPr/>
      <dgm:t>
        <a:bodyPr/>
        <a:lstStyle/>
        <a:p>
          <a:endParaRPr lang="uk-UA"/>
        </a:p>
      </dgm:t>
    </dgm:pt>
    <dgm:pt modelId="{6284E35D-2D57-4E74-A08D-3F18A8D47111}" type="sibTrans" cxnId="{5E87A4D8-AE99-4F5E-94AE-4F9BD44E48F7}">
      <dgm:prSet/>
      <dgm:spPr/>
      <dgm:t>
        <a:bodyPr/>
        <a:lstStyle/>
        <a:p>
          <a:endParaRPr lang="uk-UA"/>
        </a:p>
      </dgm:t>
    </dgm:pt>
    <dgm:pt modelId="{1AE4D96E-347D-4152-911F-08753C28F1E7}">
      <dgm:prSet phldrT="[Текст]"/>
      <dgm:spPr/>
      <dgm:t>
        <a:bodyPr/>
        <a:lstStyle/>
        <a:p>
          <a:r>
            <a:rPr lang="uk-UA"/>
            <a:t>Безпідставна дооцінка основних засобів перед укладанням угоди</a:t>
          </a:r>
        </a:p>
      </dgm:t>
    </dgm:pt>
    <dgm:pt modelId="{03FF8168-2183-41F1-86C2-80EE0C4F08AE}" type="parTrans" cxnId="{55037E3F-D452-4756-8551-92C50A2F2163}">
      <dgm:prSet/>
      <dgm:spPr/>
      <dgm:t>
        <a:bodyPr/>
        <a:lstStyle/>
        <a:p>
          <a:endParaRPr lang="uk-UA"/>
        </a:p>
      </dgm:t>
    </dgm:pt>
    <dgm:pt modelId="{388CB870-EA04-42A8-92C3-811F0A34203A}" type="sibTrans" cxnId="{55037E3F-D452-4756-8551-92C50A2F2163}">
      <dgm:prSet/>
      <dgm:spPr/>
      <dgm:t>
        <a:bodyPr/>
        <a:lstStyle/>
        <a:p>
          <a:endParaRPr lang="uk-UA"/>
        </a:p>
      </dgm:t>
    </dgm:pt>
    <dgm:pt modelId="{E793DCFB-768E-40C4-97AF-2C741B97FAE0}">
      <dgm:prSet phldrT="[Текст]" custT="1"/>
      <dgm:spPr/>
      <dgm:t>
        <a:bodyPr lIns="0" tIns="0" bIns="0"/>
        <a:lstStyle/>
        <a:p>
          <a:r>
            <a:rPr lang="uk-UA" sz="1600"/>
            <a:t>Складські приміщення, які не використовуються, напередодні угоди продажу були дооцінені</a:t>
          </a:r>
        </a:p>
      </dgm:t>
    </dgm:pt>
    <dgm:pt modelId="{AD3A95A6-75A7-4758-95E4-7F4A1775E4EC}" type="parTrans" cxnId="{08F57C63-74AE-4647-A700-C119373D3E7E}">
      <dgm:prSet/>
      <dgm:spPr/>
      <dgm:t>
        <a:bodyPr/>
        <a:lstStyle/>
        <a:p>
          <a:endParaRPr lang="uk-UA"/>
        </a:p>
      </dgm:t>
    </dgm:pt>
    <dgm:pt modelId="{119B6E65-36F2-4A40-B054-880F30A3D08F}" type="sibTrans" cxnId="{08F57C63-74AE-4647-A700-C119373D3E7E}">
      <dgm:prSet/>
      <dgm:spPr/>
      <dgm:t>
        <a:bodyPr/>
        <a:lstStyle/>
        <a:p>
          <a:endParaRPr lang="uk-UA"/>
        </a:p>
      </dgm:t>
    </dgm:pt>
    <dgm:pt modelId="{4D5AE918-2D59-4A06-A8FD-80149DF9F8FA}">
      <dgm:prSet phldrT="[Текст]" custT="1"/>
      <dgm:spPr/>
      <dgm:t>
        <a:bodyPr lIns="0" tIns="0" bIns="0"/>
        <a:lstStyle/>
        <a:p>
          <a:r>
            <a:rPr lang="uk-UA" sz="1600"/>
            <a:t>Після придбання активу його справедлива вартість може виявитися значно нижчою за відображену в обліку</a:t>
          </a:r>
        </a:p>
      </dgm:t>
    </dgm:pt>
    <dgm:pt modelId="{597FF4B5-FE8E-4441-903A-B48492B980BF}" type="parTrans" cxnId="{5FCCD7DC-5133-4C6E-AA69-50C26E0329BC}">
      <dgm:prSet/>
      <dgm:spPr/>
      <dgm:t>
        <a:bodyPr/>
        <a:lstStyle/>
        <a:p>
          <a:endParaRPr lang="uk-UA"/>
        </a:p>
      </dgm:t>
    </dgm:pt>
    <dgm:pt modelId="{0EA3C956-E672-443D-AB3D-AC5D7B36F7D7}" type="sibTrans" cxnId="{5FCCD7DC-5133-4C6E-AA69-50C26E0329BC}">
      <dgm:prSet/>
      <dgm:spPr/>
      <dgm:t>
        <a:bodyPr/>
        <a:lstStyle/>
        <a:p>
          <a:endParaRPr lang="uk-UA"/>
        </a:p>
      </dgm:t>
    </dgm:pt>
    <dgm:pt modelId="{F7B80EDF-266D-40C4-AB54-4271539169AF}">
      <dgm:prSet phldrT="[Текст]"/>
      <dgm:spPr/>
      <dgm:t>
        <a:bodyPr/>
        <a:lstStyle/>
        <a:p>
          <a:r>
            <a:rPr lang="uk-UA"/>
            <a:t>Відсутність фактично частини основних засобів</a:t>
          </a:r>
        </a:p>
      </dgm:t>
    </dgm:pt>
    <dgm:pt modelId="{15E90C07-5E10-4F45-A7E2-E26A444E7949}" type="parTrans" cxnId="{A69BE98F-E2C6-4D83-A18C-47FE3B9041E4}">
      <dgm:prSet/>
      <dgm:spPr/>
      <dgm:t>
        <a:bodyPr/>
        <a:lstStyle/>
        <a:p>
          <a:endParaRPr lang="uk-UA"/>
        </a:p>
      </dgm:t>
    </dgm:pt>
    <dgm:pt modelId="{9F0298A2-BA1E-407D-8401-E81468199660}" type="sibTrans" cxnId="{A69BE98F-E2C6-4D83-A18C-47FE3B9041E4}">
      <dgm:prSet/>
      <dgm:spPr/>
      <dgm:t>
        <a:bodyPr/>
        <a:lstStyle/>
        <a:p>
          <a:endParaRPr lang="uk-UA"/>
        </a:p>
      </dgm:t>
    </dgm:pt>
    <dgm:pt modelId="{6B74A388-0CA7-4BA4-9D86-27224C7DBBFF}">
      <dgm:prSet phldrT="[Текст]" custT="1"/>
      <dgm:spPr/>
      <dgm:t>
        <a:bodyPr lIns="0" tIns="0" bIns="0"/>
        <a:lstStyle/>
        <a:p>
          <a:r>
            <a:rPr lang="uk-UA" sz="1600"/>
            <a:t>Виявлена відсутність відображеного в обліку обладнання</a:t>
          </a:r>
        </a:p>
      </dgm:t>
    </dgm:pt>
    <dgm:pt modelId="{3D12F3BA-B60E-4224-858B-8500A5EABBBD}" type="parTrans" cxnId="{D0CC18EF-856F-4B76-BD85-DD41D44528AE}">
      <dgm:prSet/>
      <dgm:spPr/>
      <dgm:t>
        <a:bodyPr/>
        <a:lstStyle/>
        <a:p>
          <a:endParaRPr lang="uk-UA"/>
        </a:p>
      </dgm:t>
    </dgm:pt>
    <dgm:pt modelId="{AE67CAEB-4864-4ECB-9C22-154B5DCF7F8B}" type="sibTrans" cxnId="{D0CC18EF-856F-4B76-BD85-DD41D44528AE}">
      <dgm:prSet/>
      <dgm:spPr/>
      <dgm:t>
        <a:bodyPr/>
        <a:lstStyle/>
        <a:p>
          <a:endParaRPr lang="uk-UA"/>
        </a:p>
      </dgm:t>
    </dgm:pt>
    <dgm:pt modelId="{2C0B4AA9-8EB3-458C-A8AF-6BCF96AB4025}">
      <dgm:prSet phldrT="[Текст]" custT="1"/>
      <dgm:spPr/>
      <dgm:t>
        <a:bodyPr lIns="0" tIns="0" bIns="0"/>
        <a:lstStyle/>
        <a:p>
          <a:r>
            <a:rPr lang="uk-UA" sz="1600"/>
            <a:t>Необхідність коригування балансової вартості основних засобів</a:t>
          </a:r>
        </a:p>
      </dgm:t>
    </dgm:pt>
    <dgm:pt modelId="{D2F03F4C-4AF4-4BB6-AD93-C96AAF4F7661}" type="parTrans" cxnId="{F15592E4-DB82-4700-B0D6-6545514F64B9}">
      <dgm:prSet/>
      <dgm:spPr/>
      <dgm:t>
        <a:bodyPr/>
        <a:lstStyle/>
        <a:p>
          <a:endParaRPr lang="uk-UA"/>
        </a:p>
      </dgm:t>
    </dgm:pt>
    <dgm:pt modelId="{BF78E405-C70E-4F44-91B4-A9A6258D2126}" type="sibTrans" cxnId="{F15592E4-DB82-4700-B0D6-6545514F64B9}">
      <dgm:prSet/>
      <dgm:spPr/>
      <dgm:t>
        <a:bodyPr/>
        <a:lstStyle/>
        <a:p>
          <a:endParaRPr lang="uk-UA"/>
        </a:p>
      </dgm:t>
    </dgm:pt>
    <dgm:pt modelId="{31EA36E9-E478-4E94-A1C3-54D3FD4CA77D}">
      <dgm:prSet custT="1"/>
      <dgm:spPr/>
      <dgm:t>
        <a:bodyPr lIns="0" tIns="0" bIns="0"/>
        <a:lstStyle/>
        <a:p>
          <a:r>
            <a:rPr lang="uk-UA" sz="1600"/>
            <a:t>На земельні ділянки, відображені як власні, відсутні документи на право власності</a:t>
          </a:r>
        </a:p>
      </dgm:t>
    </dgm:pt>
    <dgm:pt modelId="{B8443510-C1E5-4F8F-914B-BE3556CE46FA}" type="parTrans" cxnId="{83E7D0DA-2CF4-41CF-ABBC-5F92FFCDCCC5}">
      <dgm:prSet/>
      <dgm:spPr/>
      <dgm:t>
        <a:bodyPr/>
        <a:lstStyle/>
        <a:p>
          <a:endParaRPr lang="uk-UA"/>
        </a:p>
      </dgm:t>
    </dgm:pt>
    <dgm:pt modelId="{02B2207E-06AA-4FC0-8B18-6FF7A8B22059}" type="sibTrans" cxnId="{83E7D0DA-2CF4-41CF-ABBC-5F92FFCDCCC5}">
      <dgm:prSet/>
      <dgm:spPr/>
      <dgm:t>
        <a:bodyPr/>
        <a:lstStyle/>
        <a:p>
          <a:endParaRPr lang="uk-UA"/>
        </a:p>
      </dgm:t>
    </dgm:pt>
    <dgm:pt modelId="{24C432AF-AD17-4E22-AB75-9A263A554E6A}">
      <dgm:prSet custT="1"/>
      <dgm:spPr/>
      <dgm:t>
        <a:bodyPr lIns="0" tIns="0" bIns="0"/>
        <a:lstStyle/>
        <a:p>
          <a:r>
            <a:rPr lang="uk-UA" sz="1600"/>
            <a:t>Після укладання угоди може з’явитися законний власник з вимогою про повернення майна</a:t>
          </a:r>
        </a:p>
      </dgm:t>
    </dgm:pt>
    <dgm:pt modelId="{05A126A3-3769-4DA9-A956-001288202840}" type="parTrans" cxnId="{5EC69F11-F3E8-4911-BFD8-DC3911AD6A0E}">
      <dgm:prSet/>
      <dgm:spPr/>
      <dgm:t>
        <a:bodyPr/>
        <a:lstStyle/>
        <a:p>
          <a:endParaRPr lang="uk-UA"/>
        </a:p>
      </dgm:t>
    </dgm:pt>
    <dgm:pt modelId="{1ADCBA90-7894-452F-89FA-3F390EF96884}" type="sibTrans" cxnId="{5EC69F11-F3E8-4911-BFD8-DC3911AD6A0E}">
      <dgm:prSet/>
      <dgm:spPr/>
      <dgm:t>
        <a:bodyPr/>
        <a:lstStyle/>
        <a:p>
          <a:endParaRPr lang="uk-UA"/>
        </a:p>
      </dgm:t>
    </dgm:pt>
    <dgm:pt modelId="{9ACCE59A-4680-47FB-8315-AB9796B4F156}">
      <dgm:prSet/>
      <dgm:spPr/>
      <dgm:t>
        <a:bodyPr/>
        <a:lstStyle/>
        <a:p>
          <a:r>
            <a:rPr lang="uk-UA"/>
            <a:t>Виявлення неліквідних запасів</a:t>
          </a:r>
        </a:p>
      </dgm:t>
    </dgm:pt>
    <dgm:pt modelId="{B66D26F5-FBCE-4628-9F12-FFFCDEE7F275}" type="parTrans" cxnId="{AAC638B1-75D5-4214-A5AF-639A4EDE4AB7}">
      <dgm:prSet/>
      <dgm:spPr/>
      <dgm:t>
        <a:bodyPr/>
        <a:lstStyle/>
        <a:p>
          <a:endParaRPr lang="uk-UA"/>
        </a:p>
      </dgm:t>
    </dgm:pt>
    <dgm:pt modelId="{BD516BD8-D5FB-4309-8501-9AB0F5356CBE}" type="sibTrans" cxnId="{AAC638B1-75D5-4214-A5AF-639A4EDE4AB7}">
      <dgm:prSet/>
      <dgm:spPr/>
      <dgm:t>
        <a:bodyPr/>
        <a:lstStyle/>
        <a:p>
          <a:endParaRPr lang="uk-UA"/>
        </a:p>
      </dgm:t>
    </dgm:pt>
    <dgm:pt modelId="{6119A424-8A8A-41D0-8C82-FDC05A4383B9}">
      <dgm:prSet custT="1"/>
      <dgm:spPr/>
      <dgm:t>
        <a:bodyPr lIns="0" tIns="0" bIns="0"/>
        <a:lstStyle/>
        <a:p>
          <a:r>
            <a:rPr lang="uk-UA" sz="1600"/>
            <a:t>Виявлення зіпсованої сировини і матеріалів</a:t>
          </a:r>
        </a:p>
      </dgm:t>
    </dgm:pt>
    <dgm:pt modelId="{EE72A9BB-4ACF-4722-BABC-5A7A332C78FD}" type="parTrans" cxnId="{3BA8358B-E5F9-4EE3-ABE8-9994DB28C1B9}">
      <dgm:prSet/>
      <dgm:spPr/>
      <dgm:t>
        <a:bodyPr/>
        <a:lstStyle/>
        <a:p>
          <a:endParaRPr lang="uk-UA"/>
        </a:p>
      </dgm:t>
    </dgm:pt>
    <dgm:pt modelId="{2F4715DC-FACB-4338-B5D2-FB55A159ECD1}" type="sibTrans" cxnId="{3BA8358B-E5F9-4EE3-ABE8-9994DB28C1B9}">
      <dgm:prSet/>
      <dgm:spPr/>
      <dgm:t>
        <a:bodyPr/>
        <a:lstStyle/>
        <a:p>
          <a:endParaRPr lang="uk-UA"/>
        </a:p>
      </dgm:t>
    </dgm:pt>
    <dgm:pt modelId="{2CC40296-CA82-4A13-A2F3-5E212874EF24}">
      <dgm:prSet custT="1"/>
      <dgm:spPr/>
      <dgm:t>
        <a:bodyPr lIns="0" tIns="0" bIns="0"/>
        <a:lstStyle/>
        <a:p>
          <a:r>
            <a:rPr lang="uk-UA" sz="1600"/>
            <a:t>Необхідність списання неліквідних активів</a:t>
          </a:r>
        </a:p>
      </dgm:t>
    </dgm:pt>
    <dgm:pt modelId="{EC889DC7-BCC0-489D-9A39-437F094055AF}" type="parTrans" cxnId="{783F9861-0703-4463-9A51-14B559226C9D}">
      <dgm:prSet/>
      <dgm:spPr/>
      <dgm:t>
        <a:bodyPr/>
        <a:lstStyle/>
        <a:p>
          <a:endParaRPr lang="uk-UA"/>
        </a:p>
      </dgm:t>
    </dgm:pt>
    <dgm:pt modelId="{0E69EC61-1E0C-43F6-B87C-F3DF49791B5A}" type="sibTrans" cxnId="{783F9861-0703-4463-9A51-14B559226C9D}">
      <dgm:prSet/>
      <dgm:spPr/>
      <dgm:t>
        <a:bodyPr/>
        <a:lstStyle/>
        <a:p>
          <a:endParaRPr lang="uk-UA"/>
        </a:p>
      </dgm:t>
    </dgm:pt>
    <dgm:pt modelId="{3D608638-6A6A-43D0-BB7C-AD5334AFB341}" type="pres">
      <dgm:prSet presAssocID="{0DB3F489-A234-41F4-AD16-A5AFAD313AD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B8752E7D-EDA5-4A24-A41F-0216D65BAC68}" type="pres">
      <dgm:prSet presAssocID="{69E8FA25-0C56-4C1A-AB48-5473BA23C7A3}" presName="horFlow" presStyleCnt="0"/>
      <dgm:spPr/>
    </dgm:pt>
    <dgm:pt modelId="{C9D93B6C-2A2F-4743-8567-377A6AE1591E}" type="pres">
      <dgm:prSet presAssocID="{69E8FA25-0C56-4C1A-AB48-5473BA23C7A3}" presName="bigChev" presStyleLbl="node1" presStyleIdx="0" presStyleCnt="4"/>
      <dgm:spPr/>
      <dgm:t>
        <a:bodyPr/>
        <a:lstStyle/>
        <a:p>
          <a:endParaRPr lang="uk-UA"/>
        </a:p>
      </dgm:t>
    </dgm:pt>
    <dgm:pt modelId="{D3809FCA-997B-4DB7-9F4F-6144482539D0}" type="pres">
      <dgm:prSet presAssocID="{B8443510-C1E5-4F8F-914B-BE3556CE46FA}" presName="parTrans" presStyleCnt="0"/>
      <dgm:spPr/>
    </dgm:pt>
    <dgm:pt modelId="{E600788C-DA22-44EA-83FB-6E9D813F8A83}" type="pres">
      <dgm:prSet presAssocID="{31EA36E9-E478-4E94-A1C3-54D3FD4CA77D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3E79A19-8A42-46DE-AC37-6BC063B3ABF5}" type="pres">
      <dgm:prSet presAssocID="{02B2207E-06AA-4FC0-8B18-6FF7A8B22059}" presName="sibTrans" presStyleCnt="0"/>
      <dgm:spPr/>
    </dgm:pt>
    <dgm:pt modelId="{95DFD65F-E0C5-4880-A493-9A8872FF1B65}" type="pres">
      <dgm:prSet presAssocID="{24C432AF-AD17-4E22-AB75-9A263A554E6A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7815161-34C1-47E0-B37E-F9EC3FFA3E02}" type="pres">
      <dgm:prSet presAssocID="{69E8FA25-0C56-4C1A-AB48-5473BA23C7A3}" presName="vSp" presStyleCnt="0"/>
      <dgm:spPr/>
    </dgm:pt>
    <dgm:pt modelId="{D300BA01-691C-4FC4-AAC0-699CBD456EF5}" type="pres">
      <dgm:prSet presAssocID="{1AE4D96E-347D-4152-911F-08753C28F1E7}" presName="horFlow" presStyleCnt="0"/>
      <dgm:spPr/>
    </dgm:pt>
    <dgm:pt modelId="{20505D42-62DD-498F-AB73-33F031B0BA80}" type="pres">
      <dgm:prSet presAssocID="{1AE4D96E-347D-4152-911F-08753C28F1E7}" presName="bigChev" presStyleLbl="node1" presStyleIdx="1" presStyleCnt="4"/>
      <dgm:spPr/>
      <dgm:t>
        <a:bodyPr/>
        <a:lstStyle/>
        <a:p>
          <a:endParaRPr lang="uk-UA"/>
        </a:p>
      </dgm:t>
    </dgm:pt>
    <dgm:pt modelId="{09EFF1E4-F5A0-47C9-A6E4-5E86E76117A7}" type="pres">
      <dgm:prSet presAssocID="{AD3A95A6-75A7-4758-95E4-7F4A1775E4EC}" presName="parTrans" presStyleCnt="0"/>
      <dgm:spPr/>
    </dgm:pt>
    <dgm:pt modelId="{90C161BF-7855-4BEF-8252-17573DFF5FFF}" type="pres">
      <dgm:prSet presAssocID="{E793DCFB-768E-40C4-97AF-2C741B97FAE0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BD956C4-E8EB-4995-8A55-E81685B72113}" type="pres">
      <dgm:prSet presAssocID="{119B6E65-36F2-4A40-B054-880F30A3D08F}" presName="sibTrans" presStyleCnt="0"/>
      <dgm:spPr/>
    </dgm:pt>
    <dgm:pt modelId="{746B127D-863F-42F4-BC1C-7FDADEC6382B}" type="pres">
      <dgm:prSet presAssocID="{4D5AE918-2D59-4A06-A8FD-80149DF9F8FA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6C425B-4D7C-4F17-9A2F-98AA550F758E}" type="pres">
      <dgm:prSet presAssocID="{1AE4D96E-347D-4152-911F-08753C28F1E7}" presName="vSp" presStyleCnt="0"/>
      <dgm:spPr/>
    </dgm:pt>
    <dgm:pt modelId="{90DAAC55-49E9-4AD7-8DDC-298050EEF2CA}" type="pres">
      <dgm:prSet presAssocID="{F7B80EDF-266D-40C4-AB54-4271539169AF}" presName="horFlow" presStyleCnt="0"/>
      <dgm:spPr/>
    </dgm:pt>
    <dgm:pt modelId="{5156E53C-A55F-4BC7-BF9D-624884CF8317}" type="pres">
      <dgm:prSet presAssocID="{F7B80EDF-266D-40C4-AB54-4271539169AF}" presName="bigChev" presStyleLbl="node1" presStyleIdx="2" presStyleCnt="4"/>
      <dgm:spPr/>
      <dgm:t>
        <a:bodyPr/>
        <a:lstStyle/>
        <a:p>
          <a:endParaRPr lang="uk-UA"/>
        </a:p>
      </dgm:t>
    </dgm:pt>
    <dgm:pt modelId="{54E8E419-0EB7-444A-954C-7C685290E3E1}" type="pres">
      <dgm:prSet presAssocID="{3D12F3BA-B60E-4224-858B-8500A5EABBBD}" presName="parTrans" presStyleCnt="0"/>
      <dgm:spPr/>
    </dgm:pt>
    <dgm:pt modelId="{DEEC4391-730C-406F-B951-F15F2A693FCA}" type="pres">
      <dgm:prSet presAssocID="{6B74A388-0CA7-4BA4-9D86-27224C7DBBFF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8439F90-FFE1-4F3C-AA6B-8F5F0D9DAFF3}" type="pres">
      <dgm:prSet presAssocID="{AE67CAEB-4864-4ECB-9C22-154B5DCF7F8B}" presName="sibTrans" presStyleCnt="0"/>
      <dgm:spPr/>
    </dgm:pt>
    <dgm:pt modelId="{FA2164B4-13DC-4BCD-9718-1387589F4432}" type="pres">
      <dgm:prSet presAssocID="{2C0B4AA9-8EB3-458C-A8AF-6BCF96AB4025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E245591-342D-4366-BD05-2FC094AB0041}" type="pres">
      <dgm:prSet presAssocID="{F7B80EDF-266D-40C4-AB54-4271539169AF}" presName="vSp" presStyleCnt="0"/>
      <dgm:spPr/>
    </dgm:pt>
    <dgm:pt modelId="{E421293B-1474-4357-8DEB-E14A2AC18F40}" type="pres">
      <dgm:prSet presAssocID="{9ACCE59A-4680-47FB-8315-AB9796B4F156}" presName="horFlow" presStyleCnt="0"/>
      <dgm:spPr/>
    </dgm:pt>
    <dgm:pt modelId="{CBBE07BD-2003-4ED0-B896-FE769236B9AD}" type="pres">
      <dgm:prSet presAssocID="{9ACCE59A-4680-47FB-8315-AB9796B4F156}" presName="bigChev" presStyleLbl="node1" presStyleIdx="3" presStyleCnt="4"/>
      <dgm:spPr/>
      <dgm:t>
        <a:bodyPr/>
        <a:lstStyle/>
        <a:p>
          <a:endParaRPr lang="uk-UA"/>
        </a:p>
      </dgm:t>
    </dgm:pt>
    <dgm:pt modelId="{F746F6F4-24DB-451C-A992-A1079280FDFB}" type="pres">
      <dgm:prSet presAssocID="{EE72A9BB-4ACF-4722-BABC-5A7A332C78FD}" presName="parTrans" presStyleCnt="0"/>
      <dgm:spPr/>
    </dgm:pt>
    <dgm:pt modelId="{3E4AA151-CC19-4815-950F-038A13FCE3CE}" type="pres">
      <dgm:prSet presAssocID="{6119A424-8A8A-41D0-8C82-FDC05A4383B9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58AF96D-C05C-4871-B17C-F6626DEEB355}" type="pres">
      <dgm:prSet presAssocID="{2F4715DC-FACB-4338-B5D2-FB55A159ECD1}" presName="sibTrans" presStyleCnt="0"/>
      <dgm:spPr/>
    </dgm:pt>
    <dgm:pt modelId="{211F14A3-2344-4DE2-84D9-E5C8DFC64B64}" type="pres">
      <dgm:prSet presAssocID="{2CC40296-CA82-4A13-A2F3-5E212874EF24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346275F-58DE-4DAF-925F-41726797062C}" type="presOf" srcId="{69E8FA25-0C56-4C1A-AB48-5473BA23C7A3}" destId="{C9D93B6C-2A2F-4743-8567-377A6AE1591E}" srcOrd="0" destOrd="0" presId="urn:microsoft.com/office/officeart/2005/8/layout/lProcess3"/>
    <dgm:cxn modelId="{D0CC18EF-856F-4B76-BD85-DD41D44528AE}" srcId="{F7B80EDF-266D-40C4-AB54-4271539169AF}" destId="{6B74A388-0CA7-4BA4-9D86-27224C7DBBFF}" srcOrd="0" destOrd="0" parTransId="{3D12F3BA-B60E-4224-858B-8500A5EABBBD}" sibTransId="{AE67CAEB-4864-4ECB-9C22-154B5DCF7F8B}"/>
    <dgm:cxn modelId="{3EDE7C44-FD1D-45F5-886B-8FCC66B8AF02}" type="presOf" srcId="{24C432AF-AD17-4E22-AB75-9A263A554E6A}" destId="{95DFD65F-E0C5-4880-A493-9A8872FF1B65}" srcOrd="0" destOrd="0" presId="urn:microsoft.com/office/officeart/2005/8/layout/lProcess3"/>
    <dgm:cxn modelId="{83E7D0DA-2CF4-41CF-ABBC-5F92FFCDCCC5}" srcId="{69E8FA25-0C56-4C1A-AB48-5473BA23C7A3}" destId="{31EA36E9-E478-4E94-A1C3-54D3FD4CA77D}" srcOrd="0" destOrd="0" parTransId="{B8443510-C1E5-4F8F-914B-BE3556CE46FA}" sibTransId="{02B2207E-06AA-4FC0-8B18-6FF7A8B22059}"/>
    <dgm:cxn modelId="{20CA6123-FC0C-4C87-8583-3C5B1E472CD6}" type="presOf" srcId="{2CC40296-CA82-4A13-A2F3-5E212874EF24}" destId="{211F14A3-2344-4DE2-84D9-E5C8DFC64B64}" srcOrd="0" destOrd="0" presId="urn:microsoft.com/office/officeart/2005/8/layout/lProcess3"/>
    <dgm:cxn modelId="{08F57C63-74AE-4647-A700-C119373D3E7E}" srcId="{1AE4D96E-347D-4152-911F-08753C28F1E7}" destId="{E793DCFB-768E-40C4-97AF-2C741B97FAE0}" srcOrd="0" destOrd="0" parTransId="{AD3A95A6-75A7-4758-95E4-7F4A1775E4EC}" sibTransId="{119B6E65-36F2-4A40-B054-880F30A3D08F}"/>
    <dgm:cxn modelId="{00E7B90B-FDA3-4F9E-B7E5-576C92AAF0D2}" type="presOf" srcId="{6119A424-8A8A-41D0-8C82-FDC05A4383B9}" destId="{3E4AA151-CC19-4815-950F-038A13FCE3CE}" srcOrd="0" destOrd="0" presId="urn:microsoft.com/office/officeart/2005/8/layout/lProcess3"/>
    <dgm:cxn modelId="{7E793B77-F829-4313-824B-B4CD88F9F596}" type="presOf" srcId="{2C0B4AA9-8EB3-458C-A8AF-6BCF96AB4025}" destId="{FA2164B4-13DC-4BCD-9718-1387589F4432}" srcOrd="0" destOrd="0" presId="urn:microsoft.com/office/officeart/2005/8/layout/lProcess3"/>
    <dgm:cxn modelId="{AB604B94-04AA-4FFD-B62B-1723B9D5FD06}" type="presOf" srcId="{E793DCFB-768E-40C4-97AF-2C741B97FAE0}" destId="{90C161BF-7855-4BEF-8252-17573DFF5FFF}" srcOrd="0" destOrd="0" presId="urn:microsoft.com/office/officeart/2005/8/layout/lProcess3"/>
    <dgm:cxn modelId="{DA3C3327-E0DF-4E30-8ADB-012D888D6C3A}" type="presOf" srcId="{4D5AE918-2D59-4A06-A8FD-80149DF9F8FA}" destId="{746B127D-863F-42F4-BC1C-7FDADEC6382B}" srcOrd="0" destOrd="0" presId="urn:microsoft.com/office/officeart/2005/8/layout/lProcess3"/>
    <dgm:cxn modelId="{AAC638B1-75D5-4214-A5AF-639A4EDE4AB7}" srcId="{0DB3F489-A234-41F4-AD16-A5AFAD313AD2}" destId="{9ACCE59A-4680-47FB-8315-AB9796B4F156}" srcOrd="3" destOrd="0" parTransId="{B66D26F5-FBCE-4628-9F12-FFFCDEE7F275}" sibTransId="{BD516BD8-D5FB-4309-8501-9AB0F5356CBE}"/>
    <dgm:cxn modelId="{783F9861-0703-4463-9A51-14B559226C9D}" srcId="{9ACCE59A-4680-47FB-8315-AB9796B4F156}" destId="{2CC40296-CA82-4A13-A2F3-5E212874EF24}" srcOrd="1" destOrd="0" parTransId="{EC889DC7-BCC0-489D-9A39-437F094055AF}" sibTransId="{0E69EC61-1E0C-43F6-B87C-F3DF49791B5A}"/>
    <dgm:cxn modelId="{5E87A4D8-AE99-4F5E-94AE-4F9BD44E48F7}" srcId="{0DB3F489-A234-41F4-AD16-A5AFAD313AD2}" destId="{69E8FA25-0C56-4C1A-AB48-5473BA23C7A3}" srcOrd="0" destOrd="0" parTransId="{7C9A1B2B-E647-48C0-B687-D3D3B49C1FB6}" sibTransId="{6284E35D-2D57-4E74-A08D-3F18A8D47111}"/>
    <dgm:cxn modelId="{E4E6B07B-E9C9-4556-BA4C-F8584D2DF7CA}" type="presOf" srcId="{6B74A388-0CA7-4BA4-9D86-27224C7DBBFF}" destId="{DEEC4391-730C-406F-B951-F15F2A693FCA}" srcOrd="0" destOrd="0" presId="urn:microsoft.com/office/officeart/2005/8/layout/lProcess3"/>
    <dgm:cxn modelId="{5EC69F11-F3E8-4911-BFD8-DC3911AD6A0E}" srcId="{69E8FA25-0C56-4C1A-AB48-5473BA23C7A3}" destId="{24C432AF-AD17-4E22-AB75-9A263A554E6A}" srcOrd="1" destOrd="0" parTransId="{05A126A3-3769-4DA9-A956-001288202840}" sibTransId="{1ADCBA90-7894-452F-89FA-3F390EF96884}"/>
    <dgm:cxn modelId="{16BE392C-7B91-460E-96C2-5D3A332ACDEA}" type="presOf" srcId="{1AE4D96E-347D-4152-911F-08753C28F1E7}" destId="{20505D42-62DD-498F-AB73-33F031B0BA80}" srcOrd="0" destOrd="0" presId="urn:microsoft.com/office/officeart/2005/8/layout/lProcess3"/>
    <dgm:cxn modelId="{EB954ACC-2285-4925-81D9-52B029F3BBD1}" type="presOf" srcId="{F7B80EDF-266D-40C4-AB54-4271539169AF}" destId="{5156E53C-A55F-4BC7-BF9D-624884CF8317}" srcOrd="0" destOrd="0" presId="urn:microsoft.com/office/officeart/2005/8/layout/lProcess3"/>
    <dgm:cxn modelId="{A64A43E0-2450-4159-9EDE-4FBEF8AB5282}" type="presOf" srcId="{31EA36E9-E478-4E94-A1C3-54D3FD4CA77D}" destId="{E600788C-DA22-44EA-83FB-6E9D813F8A83}" srcOrd="0" destOrd="0" presId="urn:microsoft.com/office/officeart/2005/8/layout/lProcess3"/>
    <dgm:cxn modelId="{F15592E4-DB82-4700-B0D6-6545514F64B9}" srcId="{F7B80EDF-266D-40C4-AB54-4271539169AF}" destId="{2C0B4AA9-8EB3-458C-A8AF-6BCF96AB4025}" srcOrd="1" destOrd="0" parTransId="{D2F03F4C-4AF4-4BB6-AD93-C96AAF4F7661}" sibTransId="{BF78E405-C70E-4F44-91B4-A9A6258D2126}"/>
    <dgm:cxn modelId="{A69BE98F-E2C6-4D83-A18C-47FE3B9041E4}" srcId="{0DB3F489-A234-41F4-AD16-A5AFAD313AD2}" destId="{F7B80EDF-266D-40C4-AB54-4271539169AF}" srcOrd="2" destOrd="0" parTransId="{15E90C07-5E10-4F45-A7E2-E26A444E7949}" sibTransId="{9F0298A2-BA1E-407D-8401-E81468199660}"/>
    <dgm:cxn modelId="{55037E3F-D452-4756-8551-92C50A2F2163}" srcId="{0DB3F489-A234-41F4-AD16-A5AFAD313AD2}" destId="{1AE4D96E-347D-4152-911F-08753C28F1E7}" srcOrd="1" destOrd="0" parTransId="{03FF8168-2183-41F1-86C2-80EE0C4F08AE}" sibTransId="{388CB870-EA04-42A8-92C3-811F0A34203A}"/>
    <dgm:cxn modelId="{3BA8358B-E5F9-4EE3-ABE8-9994DB28C1B9}" srcId="{9ACCE59A-4680-47FB-8315-AB9796B4F156}" destId="{6119A424-8A8A-41D0-8C82-FDC05A4383B9}" srcOrd="0" destOrd="0" parTransId="{EE72A9BB-4ACF-4722-BABC-5A7A332C78FD}" sibTransId="{2F4715DC-FACB-4338-B5D2-FB55A159ECD1}"/>
    <dgm:cxn modelId="{5FCCD7DC-5133-4C6E-AA69-50C26E0329BC}" srcId="{1AE4D96E-347D-4152-911F-08753C28F1E7}" destId="{4D5AE918-2D59-4A06-A8FD-80149DF9F8FA}" srcOrd="1" destOrd="0" parTransId="{597FF4B5-FE8E-4441-903A-B48492B980BF}" sibTransId="{0EA3C956-E672-443D-AB3D-AC5D7B36F7D7}"/>
    <dgm:cxn modelId="{EE1DBC1A-C718-4283-AD45-6C1B38A592C8}" type="presOf" srcId="{9ACCE59A-4680-47FB-8315-AB9796B4F156}" destId="{CBBE07BD-2003-4ED0-B896-FE769236B9AD}" srcOrd="0" destOrd="0" presId="urn:microsoft.com/office/officeart/2005/8/layout/lProcess3"/>
    <dgm:cxn modelId="{D3156F37-158F-4A31-A6A3-514CF7E202E8}" type="presOf" srcId="{0DB3F489-A234-41F4-AD16-A5AFAD313AD2}" destId="{3D608638-6A6A-43D0-BB7C-AD5334AFB341}" srcOrd="0" destOrd="0" presId="urn:microsoft.com/office/officeart/2005/8/layout/lProcess3"/>
    <dgm:cxn modelId="{7668894F-330A-440C-AF02-264D8299421F}" type="presParOf" srcId="{3D608638-6A6A-43D0-BB7C-AD5334AFB341}" destId="{B8752E7D-EDA5-4A24-A41F-0216D65BAC68}" srcOrd="0" destOrd="0" presId="urn:microsoft.com/office/officeart/2005/8/layout/lProcess3"/>
    <dgm:cxn modelId="{5B30A8B7-F5F5-4695-A841-619BBF7F75DE}" type="presParOf" srcId="{B8752E7D-EDA5-4A24-A41F-0216D65BAC68}" destId="{C9D93B6C-2A2F-4743-8567-377A6AE1591E}" srcOrd="0" destOrd="0" presId="urn:microsoft.com/office/officeart/2005/8/layout/lProcess3"/>
    <dgm:cxn modelId="{54000983-2A02-4560-AB2C-F87E221E6776}" type="presParOf" srcId="{B8752E7D-EDA5-4A24-A41F-0216D65BAC68}" destId="{D3809FCA-997B-4DB7-9F4F-6144482539D0}" srcOrd="1" destOrd="0" presId="urn:microsoft.com/office/officeart/2005/8/layout/lProcess3"/>
    <dgm:cxn modelId="{4F44A969-768E-4609-AC3E-8A1C323E631A}" type="presParOf" srcId="{B8752E7D-EDA5-4A24-A41F-0216D65BAC68}" destId="{E600788C-DA22-44EA-83FB-6E9D813F8A83}" srcOrd="2" destOrd="0" presId="urn:microsoft.com/office/officeart/2005/8/layout/lProcess3"/>
    <dgm:cxn modelId="{22504B10-5C39-4E0B-9958-94A85454C9A1}" type="presParOf" srcId="{B8752E7D-EDA5-4A24-A41F-0216D65BAC68}" destId="{B3E79A19-8A42-46DE-AC37-6BC063B3ABF5}" srcOrd="3" destOrd="0" presId="urn:microsoft.com/office/officeart/2005/8/layout/lProcess3"/>
    <dgm:cxn modelId="{725EF745-78E0-47B3-B81D-8D322870C6A3}" type="presParOf" srcId="{B8752E7D-EDA5-4A24-A41F-0216D65BAC68}" destId="{95DFD65F-E0C5-4880-A493-9A8872FF1B65}" srcOrd="4" destOrd="0" presId="urn:microsoft.com/office/officeart/2005/8/layout/lProcess3"/>
    <dgm:cxn modelId="{46B73D0C-495C-46C0-83E4-9722805F8BDB}" type="presParOf" srcId="{3D608638-6A6A-43D0-BB7C-AD5334AFB341}" destId="{D7815161-34C1-47E0-B37E-F9EC3FFA3E02}" srcOrd="1" destOrd="0" presId="urn:microsoft.com/office/officeart/2005/8/layout/lProcess3"/>
    <dgm:cxn modelId="{DED92649-F594-4A9C-BC25-47164362818F}" type="presParOf" srcId="{3D608638-6A6A-43D0-BB7C-AD5334AFB341}" destId="{D300BA01-691C-4FC4-AAC0-699CBD456EF5}" srcOrd="2" destOrd="0" presId="urn:microsoft.com/office/officeart/2005/8/layout/lProcess3"/>
    <dgm:cxn modelId="{BB536D9C-752F-4E50-A5F1-4191488DF63C}" type="presParOf" srcId="{D300BA01-691C-4FC4-AAC0-699CBD456EF5}" destId="{20505D42-62DD-498F-AB73-33F031B0BA80}" srcOrd="0" destOrd="0" presId="urn:microsoft.com/office/officeart/2005/8/layout/lProcess3"/>
    <dgm:cxn modelId="{2CEA529B-CC61-45E6-8728-11EBE867DBD9}" type="presParOf" srcId="{D300BA01-691C-4FC4-AAC0-699CBD456EF5}" destId="{09EFF1E4-F5A0-47C9-A6E4-5E86E76117A7}" srcOrd="1" destOrd="0" presId="urn:microsoft.com/office/officeart/2005/8/layout/lProcess3"/>
    <dgm:cxn modelId="{DEA8DE98-1141-4DBE-9DAB-D51C1E37CBA7}" type="presParOf" srcId="{D300BA01-691C-4FC4-AAC0-699CBD456EF5}" destId="{90C161BF-7855-4BEF-8252-17573DFF5FFF}" srcOrd="2" destOrd="0" presId="urn:microsoft.com/office/officeart/2005/8/layout/lProcess3"/>
    <dgm:cxn modelId="{4C6E1392-67E4-4ECC-8DEA-EB31CB8148A6}" type="presParOf" srcId="{D300BA01-691C-4FC4-AAC0-699CBD456EF5}" destId="{0BD956C4-E8EB-4995-8A55-E81685B72113}" srcOrd="3" destOrd="0" presId="urn:microsoft.com/office/officeart/2005/8/layout/lProcess3"/>
    <dgm:cxn modelId="{D56C7501-DEAA-44AA-A948-2E34CF770EAC}" type="presParOf" srcId="{D300BA01-691C-4FC4-AAC0-699CBD456EF5}" destId="{746B127D-863F-42F4-BC1C-7FDADEC6382B}" srcOrd="4" destOrd="0" presId="urn:microsoft.com/office/officeart/2005/8/layout/lProcess3"/>
    <dgm:cxn modelId="{0BA1211D-9D36-4867-9C24-AE3B8362A9E8}" type="presParOf" srcId="{3D608638-6A6A-43D0-BB7C-AD5334AFB341}" destId="{6D6C425B-4D7C-4F17-9A2F-98AA550F758E}" srcOrd="3" destOrd="0" presId="urn:microsoft.com/office/officeart/2005/8/layout/lProcess3"/>
    <dgm:cxn modelId="{B33B8B60-9AA3-43EA-93AC-9BC80F447230}" type="presParOf" srcId="{3D608638-6A6A-43D0-BB7C-AD5334AFB341}" destId="{90DAAC55-49E9-4AD7-8DDC-298050EEF2CA}" srcOrd="4" destOrd="0" presId="urn:microsoft.com/office/officeart/2005/8/layout/lProcess3"/>
    <dgm:cxn modelId="{C0A356F6-1C8C-4321-BB0D-3B3B86AE6810}" type="presParOf" srcId="{90DAAC55-49E9-4AD7-8DDC-298050EEF2CA}" destId="{5156E53C-A55F-4BC7-BF9D-624884CF8317}" srcOrd="0" destOrd="0" presId="urn:microsoft.com/office/officeart/2005/8/layout/lProcess3"/>
    <dgm:cxn modelId="{F2E9021D-497F-4646-88B1-0E4B1A55CDFC}" type="presParOf" srcId="{90DAAC55-49E9-4AD7-8DDC-298050EEF2CA}" destId="{54E8E419-0EB7-444A-954C-7C685290E3E1}" srcOrd="1" destOrd="0" presId="urn:microsoft.com/office/officeart/2005/8/layout/lProcess3"/>
    <dgm:cxn modelId="{74495845-02EA-44B2-BDCB-A4996E815508}" type="presParOf" srcId="{90DAAC55-49E9-4AD7-8DDC-298050EEF2CA}" destId="{DEEC4391-730C-406F-B951-F15F2A693FCA}" srcOrd="2" destOrd="0" presId="urn:microsoft.com/office/officeart/2005/8/layout/lProcess3"/>
    <dgm:cxn modelId="{348DD181-4D3D-4E63-9FD7-724C48B4DE2F}" type="presParOf" srcId="{90DAAC55-49E9-4AD7-8DDC-298050EEF2CA}" destId="{58439F90-FFE1-4F3C-AA6B-8F5F0D9DAFF3}" srcOrd="3" destOrd="0" presId="urn:microsoft.com/office/officeart/2005/8/layout/lProcess3"/>
    <dgm:cxn modelId="{D1E37A6E-5766-4FEC-9E5F-78F2A786163B}" type="presParOf" srcId="{90DAAC55-49E9-4AD7-8DDC-298050EEF2CA}" destId="{FA2164B4-13DC-4BCD-9718-1387589F4432}" srcOrd="4" destOrd="0" presId="urn:microsoft.com/office/officeart/2005/8/layout/lProcess3"/>
    <dgm:cxn modelId="{C2189139-9AB2-4076-A81B-62DFA1B89D0E}" type="presParOf" srcId="{3D608638-6A6A-43D0-BB7C-AD5334AFB341}" destId="{7E245591-342D-4366-BD05-2FC094AB0041}" srcOrd="5" destOrd="0" presId="urn:microsoft.com/office/officeart/2005/8/layout/lProcess3"/>
    <dgm:cxn modelId="{10CF637B-CAD1-4084-B68D-4E8B2BAF697B}" type="presParOf" srcId="{3D608638-6A6A-43D0-BB7C-AD5334AFB341}" destId="{E421293B-1474-4357-8DEB-E14A2AC18F40}" srcOrd="6" destOrd="0" presId="urn:microsoft.com/office/officeart/2005/8/layout/lProcess3"/>
    <dgm:cxn modelId="{E8175339-4589-411A-8442-FF62064167DF}" type="presParOf" srcId="{E421293B-1474-4357-8DEB-E14A2AC18F40}" destId="{CBBE07BD-2003-4ED0-B896-FE769236B9AD}" srcOrd="0" destOrd="0" presId="urn:microsoft.com/office/officeart/2005/8/layout/lProcess3"/>
    <dgm:cxn modelId="{5797AFE8-F945-4E31-B6A4-A6B68186CC2B}" type="presParOf" srcId="{E421293B-1474-4357-8DEB-E14A2AC18F40}" destId="{F746F6F4-24DB-451C-A992-A1079280FDFB}" srcOrd="1" destOrd="0" presId="urn:microsoft.com/office/officeart/2005/8/layout/lProcess3"/>
    <dgm:cxn modelId="{86116EF2-0065-4243-A7E7-E25D5814DBA0}" type="presParOf" srcId="{E421293B-1474-4357-8DEB-E14A2AC18F40}" destId="{3E4AA151-CC19-4815-950F-038A13FCE3CE}" srcOrd="2" destOrd="0" presId="urn:microsoft.com/office/officeart/2005/8/layout/lProcess3"/>
    <dgm:cxn modelId="{79710DC7-88C1-441F-B7CA-92D40EDD8F3E}" type="presParOf" srcId="{E421293B-1474-4357-8DEB-E14A2AC18F40}" destId="{C58AF96D-C05C-4871-B17C-F6626DEEB355}" srcOrd="3" destOrd="0" presId="urn:microsoft.com/office/officeart/2005/8/layout/lProcess3"/>
    <dgm:cxn modelId="{256CB6E0-0491-4683-88A6-FF0C241C3F4B}" type="presParOf" srcId="{E421293B-1474-4357-8DEB-E14A2AC18F40}" destId="{211F14A3-2344-4DE2-84D9-E5C8DFC64B6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474A07-98B8-4615-BE21-542A9411538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BC98DAE-F07F-4AA6-81B3-2B8C9CB6E7C6}">
      <dgm:prSet phldrT="[Текст]"/>
      <dgm:spPr/>
      <dgm:t>
        <a:bodyPr/>
        <a:lstStyle/>
        <a:p>
          <a:r>
            <a:rPr lang="uk-UA"/>
            <a:t>Ризик виведення активів із компанії</a:t>
          </a:r>
        </a:p>
      </dgm:t>
    </dgm:pt>
    <dgm:pt modelId="{39B93410-B40C-4AB7-8041-CB813AA512BD}" type="parTrans" cxnId="{212B84D8-65D4-45FA-9521-DC550E58E1AE}">
      <dgm:prSet/>
      <dgm:spPr/>
      <dgm:t>
        <a:bodyPr/>
        <a:lstStyle/>
        <a:p>
          <a:endParaRPr lang="uk-UA"/>
        </a:p>
      </dgm:t>
    </dgm:pt>
    <dgm:pt modelId="{50D85021-0D0A-41FF-B56A-77C89DA0BE18}" type="sibTrans" cxnId="{212B84D8-65D4-45FA-9521-DC550E58E1AE}">
      <dgm:prSet/>
      <dgm:spPr/>
      <dgm:t>
        <a:bodyPr/>
        <a:lstStyle/>
        <a:p>
          <a:endParaRPr lang="uk-UA"/>
        </a:p>
      </dgm:t>
    </dgm:pt>
    <dgm:pt modelId="{FDC66CDE-9BCD-4895-AB6C-EABFACB897EB}">
      <dgm:prSet phldrT="[Текст]"/>
      <dgm:spPr/>
      <dgm:t>
        <a:bodyPr/>
        <a:lstStyle/>
        <a:p>
          <a:r>
            <a:rPr lang="uk-UA"/>
            <a:t>Вкладення в акції емітентів на значні суми, які не вдається підтвердити </a:t>
          </a:r>
        </a:p>
      </dgm:t>
    </dgm:pt>
    <dgm:pt modelId="{C1C278ED-61CC-41F6-8F3A-559200832FDB}" type="parTrans" cxnId="{35C8311D-DAF9-499A-9AB6-9DCA3198BEBC}">
      <dgm:prSet/>
      <dgm:spPr/>
      <dgm:t>
        <a:bodyPr/>
        <a:lstStyle/>
        <a:p>
          <a:endParaRPr lang="uk-UA"/>
        </a:p>
      </dgm:t>
    </dgm:pt>
    <dgm:pt modelId="{34E27691-A159-41E5-BAC8-4F82EB135540}" type="sibTrans" cxnId="{35C8311D-DAF9-499A-9AB6-9DCA3198BEBC}">
      <dgm:prSet/>
      <dgm:spPr/>
      <dgm:t>
        <a:bodyPr/>
        <a:lstStyle/>
        <a:p>
          <a:endParaRPr lang="uk-UA"/>
        </a:p>
      </dgm:t>
    </dgm:pt>
    <dgm:pt modelId="{FC2BEC94-4082-4154-B21D-51D28637ED0C}">
      <dgm:prSet phldrT="[Текст]"/>
      <dgm:spPr/>
      <dgm:t>
        <a:bodyPr/>
        <a:lstStyle/>
        <a:p>
          <a:r>
            <a:rPr lang="uk-UA"/>
            <a:t>Коригування в бік зниження вартості фінансових вкладень </a:t>
          </a:r>
        </a:p>
      </dgm:t>
    </dgm:pt>
    <dgm:pt modelId="{73D34EE2-F916-4D76-B9AA-3EEE4522A92F}" type="parTrans" cxnId="{EE1394D3-A54F-47CD-9A28-D5E9F1AF80F0}">
      <dgm:prSet/>
      <dgm:spPr/>
      <dgm:t>
        <a:bodyPr/>
        <a:lstStyle/>
        <a:p>
          <a:endParaRPr lang="uk-UA"/>
        </a:p>
      </dgm:t>
    </dgm:pt>
    <dgm:pt modelId="{907F2FFB-9A02-4E1E-954A-59096E9AEE77}" type="sibTrans" cxnId="{EE1394D3-A54F-47CD-9A28-D5E9F1AF80F0}">
      <dgm:prSet/>
      <dgm:spPr/>
      <dgm:t>
        <a:bodyPr/>
        <a:lstStyle/>
        <a:p>
          <a:endParaRPr lang="uk-UA"/>
        </a:p>
      </dgm:t>
    </dgm:pt>
    <dgm:pt modelId="{655CF442-AF17-4019-84DA-6F6A16E62A00}">
      <dgm:prSet phldrT="[Текст]"/>
      <dgm:spPr/>
      <dgm:t>
        <a:bodyPr/>
        <a:lstStyle/>
        <a:p>
          <a:r>
            <a:rPr lang="uk-UA"/>
            <a:t>Ризик завищення дебіторської заборгованості</a:t>
          </a:r>
        </a:p>
      </dgm:t>
    </dgm:pt>
    <dgm:pt modelId="{BCAAF8DD-8280-46ED-A21E-96FAFDED181C}" type="parTrans" cxnId="{B6EB1796-B44C-4861-835E-30B9D7D2BAEB}">
      <dgm:prSet/>
      <dgm:spPr/>
      <dgm:t>
        <a:bodyPr/>
        <a:lstStyle/>
        <a:p>
          <a:endParaRPr lang="uk-UA"/>
        </a:p>
      </dgm:t>
    </dgm:pt>
    <dgm:pt modelId="{E16AFE50-DC27-43A2-8FDD-C2332FCA25B6}" type="sibTrans" cxnId="{B6EB1796-B44C-4861-835E-30B9D7D2BAEB}">
      <dgm:prSet/>
      <dgm:spPr/>
      <dgm:t>
        <a:bodyPr/>
        <a:lstStyle/>
        <a:p>
          <a:endParaRPr lang="uk-UA"/>
        </a:p>
      </dgm:t>
    </dgm:pt>
    <dgm:pt modelId="{EC86F5CD-CE28-46A8-9CB8-9572427F8BC9}">
      <dgm:prSet phldrT="[Текст]"/>
      <dgm:spPr/>
      <dgm:t>
        <a:bodyPr/>
        <a:lstStyle/>
        <a:p>
          <a:r>
            <a:rPr lang="uk-UA"/>
            <a:t>Частина дебіторської заборгованості не підтверджена дебіторами</a:t>
          </a:r>
        </a:p>
      </dgm:t>
    </dgm:pt>
    <dgm:pt modelId="{4EFE48FB-53A0-4854-9B56-FB0771237D18}" type="parTrans" cxnId="{8676A64C-9425-4DF2-B10F-13E4F9B58EB2}">
      <dgm:prSet/>
      <dgm:spPr/>
      <dgm:t>
        <a:bodyPr/>
        <a:lstStyle/>
        <a:p>
          <a:endParaRPr lang="uk-UA"/>
        </a:p>
      </dgm:t>
    </dgm:pt>
    <dgm:pt modelId="{A0915C75-724F-44E1-9AE7-5D616131CD0A}" type="sibTrans" cxnId="{8676A64C-9425-4DF2-B10F-13E4F9B58EB2}">
      <dgm:prSet/>
      <dgm:spPr/>
      <dgm:t>
        <a:bodyPr/>
        <a:lstStyle/>
        <a:p>
          <a:endParaRPr lang="uk-UA"/>
        </a:p>
      </dgm:t>
    </dgm:pt>
    <dgm:pt modelId="{5F39CF5C-7B9F-4B86-9CAC-D8C8A6861ABD}">
      <dgm:prSet phldrT="[Текст]"/>
      <dgm:spPr/>
      <dgm:t>
        <a:bodyPr/>
        <a:lstStyle/>
        <a:p>
          <a:r>
            <a:rPr lang="uk-UA"/>
            <a:t>Списання непідтвердженої та безнадійної дебіторської заборгованості</a:t>
          </a:r>
        </a:p>
      </dgm:t>
    </dgm:pt>
    <dgm:pt modelId="{C4C7EB0E-D710-481F-AFD8-DD8CBEF2BBB0}" type="parTrans" cxnId="{114895FC-2165-4677-8B8B-775C0AD4FC54}">
      <dgm:prSet/>
      <dgm:spPr/>
      <dgm:t>
        <a:bodyPr/>
        <a:lstStyle/>
        <a:p>
          <a:endParaRPr lang="uk-UA"/>
        </a:p>
      </dgm:t>
    </dgm:pt>
    <dgm:pt modelId="{0B8FBD95-A649-49D1-A401-156A3FA242FE}" type="sibTrans" cxnId="{114895FC-2165-4677-8B8B-775C0AD4FC54}">
      <dgm:prSet/>
      <dgm:spPr/>
      <dgm:t>
        <a:bodyPr/>
        <a:lstStyle/>
        <a:p>
          <a:endParaRPr lang="uk-UA"/>
        </a:p>
      </dgm:t>
    </dgm:pt>
    <dgm:pt modelId="{E17D73CB-47EC-4DF1-B2E7-6F4E34372BCA}">
      <dgm:prSet phldrT="[Текст]"/>
      <dgm:spPr/>
      <dgm:t>
        <a:bodyPr/>
        <a:lstStyle/>
        <a:p>
          <a:r>
            <a:rPr lang="uk-UA"/>
            <a:t>Ризик завищення фінансових активів</a:t>
          </a:r>
        </a:p>
      </dgm:t>
    </dgm:pt>
    <dgm:pt modelId="{3D421206-52A9-4702-8180-6B1EB0C65BEB}" type="parTrans" cxnId="{5C915B84-DC86-4088-A371-F4E6B4A9BC19}">
      <dgm:prSet/>
      <dgm:spPr/>
      <dgm:t>
        <a:bodyPr/>
        <a:lstStyle/>
        <a:p>
          <a:endParaRPr lang="uk-UA"/>
        </a:p>
      </dgm:t>
    </dgm:pt>
    <dgm:pt modelId="{61E9022F-0552-4EEF-A448-0265D834DEB8}" type="sibTrans" cxnId="{5C915B84-DC86-4088-A371-F4E6B4A9BC19}">
      <dgm:prSet/>
      <dgm:spPr/>
      <dgm:t>
        <a:bodyPr/>
        <a:lstStyle/>
        <a:p>
          <a:endParaRPr lang="uk-UA"/>
        </a:p>
      </dgm:t>
    </dgm:pt>
    <dgm:pt modelId="{2B3257EA-D661-4C81-90C5-9C5A41666965}">
      <dgm:prSet phldrT="[Текст]"/>
      <dgm:spPr/>
      <dgm:t>
        <a:bodyPr/>
        <a:lstStyle/>
        <a:p>
          <a:r>
            <a:rPr lang="uk-UA"/>
            <a:t>Відсутня переоцінка акцій і облігацій на останню дату балансу</a:t>
          </a:r>
        </a:p>
      </dgm:t>
    </dgm:pt>
    <dgm:pt modelId="{8A85DB1E-1075-4030-9E5E-383242F32068}" type="parTrans" cxnId="{3A3051FE-3D54-41FA-866F-5500E86FA655}">
      <dgm:prSet/>
      <dgm:spPr/>
      <dgm:t>
        <a:bodyPr/>
        <a:lstStyle/>
        <a:p>
          <a:endParaRPr lang="uk-UA"/>
        </a:p>
      </dgm:t>
    </dgm:pt>
    <dgm:pt modelId="{111F0C7D-9459-4EEB-9454-0A72D47AFC42}" type="sibTrans" cxnId="{3A3051FE-3D54-41FA-866F-5500E86FA655}">
      <dgm:prSet/>
      <dgm:spPr/>
      <dgm:t>
        <a:bodyPr/>
        <a:lstStyle/>
        <a:p>
          <a:endParaRPr lang="uk-UA"/>
        </a:p>
      </dgm:t>
    </dgm:pt>
    <dgm:pt modelId="{920B2B04-56CD-4762-A3B2-3E9D2A88DB67}">
      <dgm:prSet phldrT="[Текст]"/>
      <dgm:spPr/>
      <dgm:t>
        <a:bodyPr/>
        <a:lstStyle/>
        <a:p>
          <a:r>
            <a:rPr lang="uk-UA"/>
            <a:t>Справедлива вартість фінансових вкладень компанії відрізняється від облікової</a:t>
          </a:r>
        </a:p>
      </dgm:t>
    </dgm:pt>
    <dgm:pt modelId="{4595B97E-6442-438D-BFD5-65EEF41DAAE5}" type="parTrans" cxnId="{EF39DF8D-231A-483B-BDDF-9ADB2C2760F9}">
      <dgm:prSet/>
      <dgm:spPr/>
      <dgm:t>
        <a:bodyPr/>
        <a:lstStyle/>
        <a:p>
          <a:endParaRPr lang="uk-UA"/>
        </a:p>
      </dgm:t>
    </dgm:pt>
    <dgm:pt modelId="{098B8BB8-F92C-43C2-90DA-3D1C5E1C4487}" type="sibTrans" cxnId="{EF39DF8D-231A-483B-BDDF-9ADB2C2760F9}">
      <dgm:prSet/>
      <dgm:spPr/>
      <dgm:t>
        <a:bodyPr/>
        <a:lstStyle/>
        <a:p>
          <a:endParaRPr lang="uk-UA"/>
        </a:p>
      </dgm:t>
    </dgm:pt>
    <dgm:pt modelId="{5DF4DB5E-46FD-4B8E-89E0-D173E92C0B5B}" type="pres">
      <dgm:prSet presAssocID="{46474A07-98B8-4615-BE21-542A9411538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13326945-511E-488E-AAE8-728FFCE814FC}" type="pres">
      <dgm:prSet presAssocID="{2BC98DAE-F07F-4AA6-81B3-2B8C9CB6E7C6}" presName="horFlow" presStyleCnt="0"/>
      <dgm:spPr/>
    </dgm:pt>
    <dgm:pt modelId="{33A6FA5C-5C3C-4711-A68F-8BECFD756BDB}" type="pres">
      <dgm:prSet presAssocID="{2BC98DAE-F07F-4AA6-81B3-2B8C9CB6E7C6}" presName="bigChev" presStyleLbl="node1" presStyleIdx="0" presStyleCnt="3"/>
      <dgm:spPr/>
      <dgm:t>
        <a:bodyPr/>
        <a:lstStyle/>
        <a:p>
          <a:endParaRPr lang="uk-UA"/>
        </a:p>
      </dgm:t>
    </dgm:pt>
    <dgm:pt modelId="{5A392AEC-1D30-4519-B4BD-5F274BFE87FC}" type="pres">
      <dgm:prSet presAssocID="{C1C278ED-61CC-41F6-8F3A-559200832FDB}" presName="parTrans" presStyleCnt="0"/>
      <dgm:spPr/>
    </dgm:pt>
    <dgm:pt modelId="{78B4F840-AD62-4929-A984-3F38F4CE667C}" type="pres">
      <dgm:prSet presAssocID="{FDC66CDE-9BCD-4895-AB6C-EABFACB897EB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CC984A1-875D-43C8-B2B6-8B6869849016}" type="pres">
      <dgm:prSet presAssocID="{34E27691-A159-41E5-BAC8-4F82EB135540}" presName="sibTrans" presStyleCnt="0"/>
      <dgm:spPr/>
    </dgm:pt>
    <dgm:pt modelId="{664E92CD-4E26-493F-A2AB-5AC2E9F8B888}" type="pres">
      <dgm:prSet presAssocID="{FC2BEC94-4082-4154-B21D-51D28637ED0C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68011E4-98F6-4B33-B0C5-13A08077619E}" type="pres">
      <dgm:prSet presAssocID="{2BC98DAE-F07F-4AA6-81B3-2B8C9CB6E7C6}" presName="vSp" presStyleCnt="0"/>
      <dgm:spPr/>
    </dgm:pt>
    <dgm:pt modelId="{FDD45558-1DA8-4271-BF9F-1A691FFDB5C1}" type="pres">
      <dgm:prSet presAssocID="{655CF442-AF17-4019-84DA-6F6A16E62A00}" presName="horFlow" presStyleCnt="0"/>
      <dgm:spPr/>
    </dgm:pt>
    <dgm:pt modelId="{80A92A87-25C7-4909-8359-A7CCD8710338}" type="pres">
      <dgm:prSet presAssocID="{655CF442-AF17-4019-84DA-6F6A16E62A00}" presName="bigChev" presStyleLbl="node1" presStyleIdx="1" presStyleCnt="3"/>
      <dgm:spPr/>
      <dgm:t>
        <a:bodyPr/>
        <a:lstStyle/>
        <a:p>
          <a:endParaRPr lang="uk-UA"/>
        </a:p>
      </dgm:t>
    </dgm:pt>
    <dgm:pt modelId="{32DB3B73-FE76-49FB-B98F-CC889D977E64}" type="pres">
      <dgm:prSet presAssocID="{4EFE48FB-53A0-4854-9B56-FB0771237D18}" presName="parTrans" presStyleCnt="0"/>
      <dgm:spPr/>
    </dgm:pt>
    <dgm:pt modelId="{56A39F7E-5450-432B-8F2A-1B4B39545492}" type="pres">
      <dgm:prSet presAssocID="{EC86F5CD-CE28-46A8-9CB8-9572427F8BC9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2C79994-F8C6-47E4-8218-C243062A0F5A}" type="pres">
      <dgm:prSet presAssocID="{A0915C75-724F-44E1-9AE7-5D616131CD0A}" presName="sibTrans" presStyleCnt="0"/>
      <dgm:spPr/>
    </dgm:pt>
    <dgm:pt modelId="{12859C86-0D2A-4580-87CE-B53DF2B0003F}" type="pres">
      <dgm:prSet presAssocID="{5F39CF5C-7B9F-4B86-9CAC-D8C8A6861ABD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0958FBE-0DDE-4DCE-8C38-941094BDEBE8}" type="pres">
      <dgm:prSet presAssocID="{655CF442-AF17-4019-84DA-6F6A16E62A00}" presName="vSp" presStyleCnt="0"/>
      <dgm:spPr/>
    </dgm:pt>
    <dgm:pt modelId="{ED980575-9B74-45D6-BD43-FBC440CC3E0F}" type="pres">
      <dgm:prSet presAssocID="{E17D73CB-47EC-4DF1-B2E7-6F4E34372BCA}" presName="horFlow" presStyleCnt="0"/>
      <dgm:spPr/>
    </dgm:pt>
    <dgm:pt modelId="{C4501314-A168-4D75-BC41-7A8ADA7F9C64}" type="pres">
      <dgm:prSet presAssocID="{E17D73CB-47EC-4DF1-B2E7-6F4E34372BCA}" presName="bigChev" presStyleLbl="node1" presStyleIdx="2" presStyleCnt="3"/>
      <dgm:spPr/>
      <dgm:t>
        <a:bodyPr/>
        <a:lstStyle/>
        <a:p>
          <a:endParaRPr lang="uk-UA"/>
        </a:p>
      </dgm:t>
    </dgm:pt>
    <dgm:pt modelId="{AFC818A2-8F3A-44A9-8659-B5D12E7FB1EF}" type="pres">
      <dgm:prSet presAssocID="{8A85DB1E-1075-4030-9E5E-383242F32068}" presName="parTrans" presStyleCnt="0"/>
      <dgm:spPr/>
    </dgm:pt>
    <dgm:pt modelId="{94BA0A73-06F3-4BB7-BDA2-F2F083712C67}" type="pres">
      <dgm:prSet presAssocID="{2B3257EA-D661-4C81-90C5-9C5A41666965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29DB1B-B8D3-44DC-8AF9-4B4AF67CC4A5}" type="pres">
      <dgm:prSet presAssocID="{111F0C7D-9459-4EEB-9454-0A72D47AFC42}" presName="sibTrans" presStyleCnt="0"/>
      <dgm:spPr/>
    </dgm:pt>
    <dgm:pt modelId="{82424D43-AFD6-47B2-8358-90FFE809A545}" type="pres">
      <dgm:prSet presAssocID="{920B2B04-56CD-4762-A3B2-3E9D2A88DB67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676A64C-9425-4DF2-B10F-13E4F9B58EB2}" srcId="{655CF442-AF17-4019-84DA-6F6A16E62A00}" destId="{EC86F5CD-CE28-46A8-9CB8-9572427F8BC9}" srcOrd="0" destOrd="0" parTransId="{4EFE48FB-53A0-4854-9B56-FB0771237D18}" sibTransId="{A0915C75-724F-44E1-9AE7-5D616131CD0A}"/>
    <dgm:cxn modelId="{0A34C766-4B9D-45B6-92FB-19B2F889A4ED}" type="presOf" srcId="{EC86F5CD-CE28-46A8-9CB8-9572427F8BC9}" destId="{56A39F7E-5450-432B-8F2A-1B4B39545492}" srcOrd="0" destOrd="0" presId="urn:microsoft.com/office/officeart/2005/8/layout/lProcess3"/>
    <dgm:cxn modelId="{E1EE7994-0C68-42BC-8B37-E401D0D1939A}" type="presOf" srcId="{E17D73CB-47EC-4DF1-B2E7-6F4E34372BCA}" destId="{C4501314-A168-4D75-BC41-7A8ADA7F9C64}" srcOrd="0" destOrd="0" presId="urn:microsoft.com/office/officeart/2005/8/layout/lProcess3"/>
    <dgm:cxn modelId="{EE0B54E4-6490-4C68-A6A6-C2EDAB75C48D}" type="presOf" srcId="{2BC98DAE-F07F-4AA6-81B3-2B8C9CB6E7C6}" destId="{33A6FA5C-5C3C-4711-A68F-8BECFD756BDB}" srcOrd="0" destOrd="0" presId="urn:microsoft.com/office/officeart/2005/8/layout/lProcess3"/>
    <dgm:cxn modelId="{35C8311D-DAF9-499A-9AB6-9DCA3198BEBC}" srcId="{2BC98DAE-F07F-4AA6-81B3-2B8C9CB6E7C6}" destId="{FDC66CDE-9BCD-4895-AB6C-EABFACB897EB}" srcOrd="0" destOrd="0" parTransId="{C1C278ED-61CC-41F6-8F3A-559200832FDB}" sibTransId="{34E27691-A159-41E5-BAC8-4F82EB135540}"/>
    <dgm:cxn modelId="{5C915B84-DC86-4088-A371-F4E6B4A9BC19}" srcId="{46474A07-98B8-4615-BE21-542A9411538C}" destId="{E17D73CB-47EC-4DF1-B2E7-6F4E34372BCA}" srcOrd="2" destOrd="0" parTransId="{3D421206-52A9-4702-8180-6B1EB0C65BEB}" sibTransId="{61E9022F-0552-4EEF-A448-0265D834DEB8}"/>
    <dgm:cxn modelId="{2B01EF64-16F3-4F14-A319-DA4EF3F429AA}" type="presOf" srcId="{46474A07-98B8-4615-BE21-542A9411538C}" destId="{5DF4DB5E-46FD-4B8E-89E0-D173E92C0B5B}" srcOrd="0" destOrd="0" presId="urn:microsoft.com/office/officeart/2005/8/layout/lProcess3"/>
    <dgm:cxn modelId="{B6EB1796-B44C-4861-835E-30B9D7D2BAEB}" srcId="{46474A07-98B8-4615-BE21-542A9411538C}" destId="{655CF442-AF17-4019-84DA-6F6A16E62A00}" srcOrd="1" destOrd="0" parTransId="{BCAAF8DD-8280-46ED-A21E-96FAFDED181C}" sibTransId="{E16AFE50-DC27-43A2-8FDD-C2332FCA25B6}"/>
    <dgm:cxn modelId="{114895FC-2165-4677-8B8B-775C0AD4FC54}" srcId="{655CF442-AF17-4019-84DA-6F6A16E62A00}" destId="{5F39CF5C-7B9F-4B86-9CAC-D8C8A6861ABD}" srcOrd="1" destOrd="0" parTransId="{C4C7EB0E-D710-481F-AFD8-DD8CBEF2BBB0}" sibTransId="{0B8FBD95-A649-49D1-A401-156A3FA242FE}"/>
    <dgm:cxn modelId="{EE1394D3-A54F-47CD-9A28-D5E9F1AF80F0}" srcId="{2BC98DAE-F07F-4AA6-81B3-2B8C9CB6E7C6}" destId="{FC2BEC94-4082-4154-B21D-51D28637ED0C}" srcOrd="1" destOrd="0" parTransId="{73D34EE2-F916-4D76-B9AA-3EEE4522A92F}" sibTransId="{907F2FFB-9A02-4E1E-954A-59096E9AEE77}"/>
    <dgm:cxn modelId="{3992CE5E-B0C1-43AF-A94C-A4D3DE46D30E}" type="presOf" srcId="{FC2BEC94-4082-4154-B21D-51D28637ED0C}" destId="{664E92CD-4E26-493F-A2AB-5AC2E9F8B888}" srcOrd="0" destOrd="0" presId="urn:microsoft.com/office/officeart/2005/8/layout/lProcess3"/>
    <dgm:cxn modelId="{EF39DF8D-231A-483B-BDDF-9ADB2C2760F9}" srcId="{E17D73CB-47EC-4DF1-B2E7-6F4E34372BCA}" destId="{920B2B04-56CD-4762-A3B2-3E9D2A88DB67}" srcOrd="1" destOrd="0" parTransId="{4595B97E-6442-438D-BFD5-65EEF41DAAE5}" sibTransId="{098B8BB8-F92C-43C2-90DA-3D1C5E1C4487}"/>
    <dgm:cxn modelId="{212B84D8-65D4-45FA-9521-DC550E58E1AE}" srcId="{46474A07-98B8-4615-BE21-542A9411538C}" destId="{2BC98DAE-F07F-4AA6-81B3-2B8C9CB6E7C6}" srcOrd="0" destOrd="0" parTransId="{39B93410-B40C-4AB7-8041-CB813AA512BD}" sibTransId="{50D85021-0D0A-41FF-B56A-77C89DA0BE18}"/>
    <dgm:cxn modelId="{C0275DB4-5AE7-412A-B685-28119097B4F6}" type="presOf" srcId="{2B3257EA-D661-4C81-90C5-9C5A41666965}" destId="{94BA0A73-06F3-4BB7-BDA2-F2F083712C67}" srcOrd="0" destOrd="0" presId="urn:microsoft.com/office/officeart/2005/8/layout/lProcess3"/>
    <dgm:cxn modelId="{3A3051FE-3D54-41FA-866F-5500E86FA655}" srcId="{E17D73CB-47EC-4DF1-B2E7-6F4E34372BCA}" destId="{2B3257EA-D661-4C81-90C5-9C5A41666965}" srcOrd="0" destOrd="0" parTransId="{8A85DB1E-1075-4030-9E5E-383242F32068}" sibTransId="{111F0C7D-9459-4EEB-9454-0A72D47AFC42}"/>
    <dgm:cxn modelId="{6CAB76EC-7D3D-4F8B-8FE6-F3A732955BAA}" type="presOf" srcId="{FDC66CDE-9BCD-4895-AB6C-EABFACB897EB}" destId="{78B4F840-AD62-4929-A984-3F38F4CE667C}" srcOrd="0" destOrd="0" presId="urn:microsoft.com/office/officeart/2005/8/layout/lProcess3"/>
    <dgm:cxn modelId="{F0BD7437-28CE-43A3-BB92-F778C3494042}" type="presOf" srcId="{655CF442-AF17-4019-84DA-6F6A16E62A00}" destId="{80A92A87-25C7-4909-8359-A7CCD8710338}" srcOrd="0" destOrd="0" presId="urn:microsoft.com/office/officeart/2005/8/layout/lProcess3"/>
    <dgm:cxn modelId="{C554D417-EA54-483E-AC40-36D80B65D8AD}" type="presOf" srcId="{920B2B04-56CD-4762-A3B2-3E9D2A88DB67}" destId="{82424D43-AFD6-47B2-8358-90FFE809A545}" srcOrd="0" destOrd="0" presId="urn:microsoft.com/office/officeart/2005/8/layout/lProcess3"/>
    <dgm:cxn modelId="{F0AA9093-136B-432B-8FCC-36BB87176279}" type="presOf" srcId="{5F39CF5C-7B9F-4B86-9CAC-D8C8A6861ABD}" destId="{12859C86-0D2A-4580-87CE-B53DF2B0003F}" srcOrd="0" destOrd="0" presId="urn:microsoft.com/office/officeart/2005/8/layout/lProcess3"/>
    <dgm:cxn modelId="{30745C88-8ABA-4A83-946E-BCF16EAD2CE5}" type="presParOf" srcId="{5DF4DB5E-46FD-4B8E-89E0-D173E92C0B5B}" destId="{13326945-511E-488E-AAE8-728FFCE814FC}" srcOrd="0" destOrd="0" presId="urn:microsoft.com/office/officeart/2005/8/layout/lProcess3"/>
    <dgm:cxn modelId="{37ADE924-42E9-48ED-A707-04040CCC8E91}" type="presParOf" srcId="{13326945-511E-488E-AAE8-728FFCE814FC}" destId="{33A6FA5C-5C3C-4711-A68F-8BECFD756BDB}" srcOrd="0" destOrd="0" presId="urn:microsoft.com/office/officeart/2005/8/layout/lProcess3"/>
    <dgm:cxn modelId="{0A5DABDD-CE91-41B6-BDE8-71340689A08D}" type="presParOf" srcId="{13326945-511E-488E-AAE8-728FFCE814FC}" destId="{5A392AEC-1D30-4519-B4BD-5F274BFE87FC}" srcOrd="1" destOrd="0" presId="urn:microsoft.com/office/officeart/2005/8/layout/lProcess3"/>
    <dgm:cxn modelId="{0867AA28-5A42-4A37-B58A-6A16E748C2F3}" type="presParOf" srcId="{13326945-511E-488E-AAE8-728FFCE814FC}" destId="{78B4F840-AD62-4929-A984-3F38F4CE667C}" srcOrd="2" destOrd="0" presId="urn:microsoft.com/office/officeart/2005/8/layout/lProcess3"/>
    <dgm:cxn modelId="{61DBB63E-15CD-40FC-B8C6-7932669593E1}" type="presParOf" srcId="{13326945-511E-488E-AAE8-728FFCE814FC}" destId="{9CC984A1-875D-43C8-B2B6-8B6869849016}" srcOrd="3" destOrd="0" presId="urn:microsoft.com/office/officeart/2005/8/layout/lProcess3"/>
    <dgm:cxn modelId="{A8273CE2-2728-4AA5-B83A-17C34ED19747}" type="presParOf" srcId="{13326945-511E-488E-AAE8-728FFCE814FC}" destId="{664E92CD-4E26-493F-A2AB-5AC2E9F8B888}" srcOrd="4" destOrd="0" presId="urn:microsoft.com/office/officeart/2005/8/layout/lProcess3"/>
    <dgm:cxn modelId="{E8D9ECFA-AFC3-4449-BC03-6D7176B64B3F}" type="presParOf" srcId="{5DF4DB5E-46FD-4B8E-89E0-D173E92C0B5B}" destId="{F68011E4-98F6-4B33-B0C5-13A08077619E}" srcOrd="1" destOrd="0" presId="urn:microsoft.com/office/officeart/2005/8/layout/lProcess3"/>
    <dgm:cxn modelId="{29824DF7-4B69-45DE-B9D1-30D8B68B79CB}" type="presParOf" srcId="{5DF4DB5E-46FD-4B8E-89E0-D173E92C0B5B}" destId="{FDD45558-1DA8-4271-BF9F-1A691FFDB5C1}" srcOrd="2" destOrd="0" presId="urn:microsoft.com/office/officeart/2005/8/layout/lProcess3"/>
    <dgm:cxn modelId="{DB21144D-E805-482F-912C-824ECBDE00B0}" type="presParOf" srcId="{FDD45558-1DA8-4271-BF9F-1A691FFDB5C1}" destId="{80A92A87-25C7-4909-8359-A7CCD8710338}" srcOrd="0" destOrd="0" presId="urn:microsoft.com/office/officeart/2005/8/layout/lProcess3"/>
    <dgm:cxn modelId="{8D93A942-F2D8-4562-9092-CBECF381BAC4}" type="presParOf" srcId="{FDD45558-1DA8-4271-BF9F-1A691FFDB5C1}" destId="{32DB3B73-FE76-49FB-B98F-CC889D977E64}" srcOrd="1" destOrd="0" presId="urn:microsoft.com/office/officeart/2005/8/layout/lProcess3"/>
    <dgm:cxn modelId="{98AD2586-655C-49E0-970B-E308BCBFFAE2}" type="presParOf" srcId="{FDD45558-1DA8-4271-BF9F-1A691FFDB5C1}" destId="{56A39F7E-5450-432B-8F2A-1B4B39545492}" srcOrd="2" destOrd="0" presId="urn:microsoft.com/office/officeart/2005/8/layout/lProcess3"/>
    <dgm:cxn modelId="{D0CAF1E1-2EE1-490F-B8D1-C91725B33386}" type="presParOf" srcId="{FDD45558-1DA8-4271-BF9F-1A691FFDB5C1}" destId="{22C79994-F8C6-47E4-8218-C243062A0F5A}" srcOrd="3" destOrd="0" presId="urn:microsoft.com/office/officeart/2005/8/layout/lProcess3"/>
    <dgm:cxn modelId="{51138152-7834-4E92-B146-ECC494E3A678}" type="presParOf" srcId="{FDD45558-1DA8-4271-BF9F-1A691FFDB5C1}" destId="{12859C86-0D2A-4580-87CE-B53DF2B0003F}" srcOrd="4" destOrd="0" presId="urn:microsoft.com/office/officeart/2005/8/layout/lProcess3"/>
    <dgm:cxn modelId="{8E5E3FD5-3537-406E-AE44-ED78413633F6}" type="presParOf" srcId="{5DF4DB5E-46FD-4B8E-89E0-D173E92C0B5B}" destId="{60958FBE-0DDE-4DCE-8C38-941094BDEBE8}" srcOrd="3" destOrd="0" presId="urn:microsoft.com/office/officeart/2005/8/layout/lProcess3"/>
    <dgm:cxn modelId="{0E6102D3-8639-4B01-8931-BD1FB6E77171}" type="presParOf" srcId="{5DF4DB5E-46FD-4B8E-89E0-D173E92C0B5B}" destId="{ED980575-9B74-45D6-BD43-FBC440CC3E0F}" srcOrd="4" destOrd="0" presId="urn:microsoft.com/office/officeart/2005/8/layout/lProcess3"/>
    <dgm:cxn modelId="{81431052-E86A-4C4B-A49F-1A67D60E2249}" type="presParOf" srcId="{ED980575-9B74-45D6-BD43-FBC440CC3E0F}" destId="{C4501314-A168-4D75-BC41-7A8ADA7F9C64}" srcOrd="0" destOrd="0" presId="urn:microsoft.com/office/officeart/2005/8/layout/lProcess3"/>
    <dgm:cxn modelId="{30118EDA-9AAA-4BF5-9B93-5D8AF4F47075}" type="presParOf" srcId="{ED980575-9B74-45D6-BD43-FBC440CC3E0F}" destId="{AFC818A2-8F3A-44A9-8659-B5D12E7FB1EF}" srcOrd="1" destOrd="0" presId="urn:microsoft.com/office/officeart/2005/8/layout/lProcess3"/>
    <dgm:cxn modelId="{AD8683B9-3A98-49D5-B739-8666ED00A4B0}" type="presParOf" srcId="{ED980575-9B74-45D6-BD43-FBC440CC3E0F}" destId="{94BA0A73-06F3-4BB7-BDA2-F2F083712C67}" srcOrd="2" destOrd="0" presId="urn:microsoft.com/office/officeart/2005/8/layout/lProcess3"/>
    <dgm:cxn modelId="{194C6A05-6ADF-4E26-8470-B7FFE21A2F1D}" type="presParOf" srcId="{ED980575-9B74-45D6-BD43-FBC440CC3E0F}" destId="{D229DB1B-B8D3-44DC-8AF9-4B4AF67CC4A5}" srcOrd="3" destOrd="0" presId="urn:microsoft.com/office/officeart/2005/8/layout/lProcess3"/>
    <dgm:cxn modelId="{ACA40027-7E39-48C6-8D97-385769663864}" type="presParOf" srcId="{ED980575-9B74-45D6-BD43-FBC440CC3E0F}" destId="{82424D43-AFD6-47B2-8358-90FFE809A54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D3AB59-325A-4341-A0DB-33BD9A78480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27359A4-E978-4D03-86E9-4398939CCD7C}">
      <dgm:prSet phldrT="[Текст]"/>
      <dgm:spPr/>
      <dgm:t>
        <a:bodyPr/>
        <a:lstStyle/>
        <a:p>
          <a:r>
            <a:rPr lang="uk-UA"/>
            <a:t>Ризик заниження зобов’язань компанії</a:t>
          </a:r>
        </a:p>
      </dgm:t>
    </dgm:pt>
    <dgm:pt modelId="{34CC0236-138C-4226-A85D-24ACC9CDAAED}" type="parTrans" cxnId="{4DF9911A-E9E1-4900-9612-1BBE4105041D}">
      <dgm:prSet/>
      <dgm:spPr/>
      <dgm:t>
        <a:bodyPr/>
        <a:lstStyle/>
        <a:p>
          <a:endParaRPr lang="uk-UA"/>
        </a:p>
      </dgm:t>
    </dgm:pt>
    <dgm:pt modelId="{29456007-C92A-4816-AB55-4CAF7CF59A48}" type="sibTrans" cxnId="{4DF9911A-E9E1-4900-9612-1BBE4105041D}">
      <dgm:prSet/>
      <dgm:spPr/>
      <dgm:t>
        <a:bodyPr/>
        <a:lstStyle/>
        <a:p>
          <a:endParaRPr lang="uk-UA"/>
        </a:p>
      </dgm:t>
    </dgm:pt>
    <dgm:pt modelId="{A4F0B8ED-F907-49B4-BA6F-FE1CD85A19D3}">
      <dgm:prSet phldrT="[Текст]"/>
      <dgm:spPr/>
      <dgm:t>
        <a:bodyPr/>
        <a:lstStyle/>
        <a:p>
          <a:r>
            <a:rPr lang="uk-UA"/>
            <a:t>Частина кредиторської заборгованості відображена без урахування ПДВ</a:t>
          </a:r>
        </a:p>
      </dgm:t>
    </dgm:pt>
    <dgm:pt modelId="{23483BA3-9D97-44BB-AD67-38DFA275D971}" type="parTrans" cxnId="{E8FC715C-EFDB-4F83-8B16-45FC8CE30CF2}">
      <dgm:prSet/>
      <dgm:spPr/>
      <dgm:t>
        <a:bodyPr/>
        <a:lstStyle/>
        <a:p>
          <a:endParaRPr lang="uk-UA"/>
        </a:p>
      </dgm:t>
    </dgm:pt>
    <dgm:pt modelId="{643E1AF6-0084-45B8-B2CD-8D48F28930B6}" type="sibTrans" cxnId="{E8FC715C-EFDB-4F83-8B16-45FC8CE30CF2}">
      <dgm:prSet/>
      <dgm:spPr/>
      <dgm:t>
        <a:bodyPr/>
        <a:lstStyle/>
        <a:p>
          <a:endParaRPr lang="uk-UA"/>
        </a:p>
      </dgm:t>
    </dgm:pt>
    <dgm:pt modelId="{DE9C9942-3B3B-464E-931D-CB5A9BBD2C7E}">
      <dgm:prSet phldrT="[Текст]"/>
      <dgm:spPr/>
      <dgm:t>
        <a:bodyPr/>
        <a:lstStyle/>
        <a:p>
          <a:r>
            <a:rPr lang="uk-UA"/>
            <a:t>Потреба у пошуку додаткових джерел покриття зобов’язань</a:t>
          </a:r>
        </a:p>
      </dgm:t>
    </dgm:pt>
    <dgm:pt modelId="{072DC500-954F-4CF4-B269-4DEA74ADB671}" type="parTrans" cxnId="{8DA2963A-D113-4DF8-AB21-6AA5E0181854}">
      <dgm:prSet/>
      <dgm:spPr/>
      <dgm:t>
        <a:bodyPr/>
        <a:lstStyle/>
        <a:p>
          <a:endParaRPr lang="uk-UA"/>
        </a:p>
      </dgm:t>
    </dgm:pt>
    <dgm:pt modelId="{0C489D71-03A3-4424-85F0-25A378E1415B}" type="sibTrans" cxnId="{8DA2963A-D113-4DF8-AB21-6AA5E0181854}">
      <dgm:prSet/>
      <dgm:spPr/>
      <dgm:t>
        <a:bodyPr/>
        <a:lstStyle/>
        <a:p>
          <a:endParaRPr lang="uk-UA"/>
        </a:p>
      </dgm:t>
    </dgm:pt>
    <dgm:pt modelId="{B7909863-3AE5-4CC3-964A-9CDACAA22E7F}">
      <dgm:prSet phldrT="[Текст]"/>
      <dgm:spPr/>
      <dgm:t>
        <a:bodyPr/>
        <a:lstStyle/>
        <a:p>
          <a:r>
            <a:rPr lang="uk-UA"/>
            <a:t>Ризик втрати майна</a:t>
          </a:r>
        </a:p>
      </dgm:t>
    </dgm:pt>
    <dgm:pt modelId="{456346C4-0293-4EF8-B747-E85815EF1157}" type="parTrans" cxnId="{F0A5720E-147E-452E-98B5-263ACA8DEF5D}">
      <dgm:prSet/>
      <dgm:spPr/>
      <dgm:t>
        <a:bodyPr/>
        <a:lstStyle/>
        <a:p>
          <a:endParaRPr lang="uk-UA"/>
        </a:p>
      </dgm:t>
    </dgm:pt>
    <dgm:pt modelId="{D62D406F-95EE-47B0-85F2-C46D0018ECC8}" type="sibTrans" cxnId="{F0A5720E-147E-452E-98B5-263ACA8DEF5D}">
      <dgm:prSet/>
      <dgm:spPr/>
      <dgm:t>
        <a:bodyPr/>
        <a:lstStyle/>
        <a:p>
          <a:endParaRPr lang="uk-UA"/>
        </a:p>
      </dgm:t>
    </dgm:pt>
    <dgm:pt modelId="{C2FD910B-30AF-46EB-A125-A9E7D00FE62E}">
      <dgm:prSet phldrT="[Текст]"/>
      <dgm:spPr/>
      <dgm:t>
        <a:bodyPr/>
        <a:lstStyle/>
        <a:p>
          <a:r>
            <a:rPr lang="uk-UA"/>
            <a:t>За догодами позики підприємство-кредитор вимагає відшкодування закладеним майном</a:t>
          </a:r>
        </a:p>
      </dgm:t>
    </dgm:pt>
    <dgm:pt modelId="{421656C4-BDD6-45D5-BB86-95CF35359C8A}" type="parTrans" cxnId="{64198B2F-D1A7-446D-B710-259D98F89FA5}">
      <dgm:prSet/>
      <dgm:spPr/>
      <dgm:t>
        <a:bodyPr/>
        <a:lstStyle/>
        <a:p>
          <a:endParaRPr lang="uk-UA"/>
        </a:p>
      </dgm:t>
    </dgm:pt>
    <dgm:pt modelId="{035CB37F-DF37-4114-B9AE-186F8CC3F8FE}" type="sibTrans" cxnId="{64198B2F-D1A7-446D-B710-259D98F89FA5}">
      <dgm:prSet/>
      <dgm:spPr/>
      <dgm:t>
        <a:bodyPr/>
        <a:lstStyle/>
        <a:p>
          <a:endParaRPr lang="uk-UA"/>
        </a:p>
      </dgm:t>
    </dgm:pt>
    <dgm:pt modelId="{B6D59177-3605-4FB0-A93F-FF5EF34C097F}">
      <dgm:prSet phldrT="[Текст]"/>
      <dgm:spPr/>
      <dgm:t>
        <a:bodyPr/>
        <a:lstStyle/>
        <a:p>
          <a:r>
            <a:rPr lang="uk-UA"/>
            <a:t>Втрата майна через позов кредитора до суду</a:t>
          </a:r>
        </a:p>
      </dgm:t>
    </dgm:pt>
    <dgm:pt modelId="{B01C77F5-C622-47E9-A4A6-F3070660AAD6}" type="parTrans" cxnId="{C2397CEC-2F10-49FD-9DD6-BFB9A67B5E12}">
      <dgm:prSet/>
      <dgm:spPr/>
      <dgm:t>
        <a:bodyPr/>
        <a:lstStyle/>
        <a:p>
          <a:endParaRPr lang="uk-UA"/>
        </a:p>
      </dgm:t>
    </dgm:pt>
    <dgm:pt modelId="{34079D85-A0A4-43E9-BD53-44252C62D1BB}" type="sibTrans" cxnId="{C2397CEC-2F10-49FD-9DD6-BFB9A67B5E12}">
      <dgm:prSet/>
      <dgm:spPr/>
      <dgm:t>
        <a:bodyPr/>
        <a:lstStyle/>
        <a:p>
          <a:endParaRPr lang="uk-UA"/>
        </a:p>
      </dgm:t>
    </dgm:pt>
    <dgm:pt modelId="{44E92A04-FE34-4584-947F-4F5038EB35E4}">
      <dgm:prSet phldrT="[Текст]"/>
      <dgm:spPr/>
      <dgm:t>
        <a:bodyPr/>
        <a:lstStyle/>
        <a:p>
          <a:r>
            <a:rPr lang="uk-UA"/>
            <a:t>Ризик втрати активів</a:t>
          </a:r>
        </a:p>
      </dgm:t>
    </dgm:pt>
    <dgm:pt modelId="{4E09485F-365E-4952-BAE7-180CE1084873}" type="parTrans" cxnId="{D61BF568-F7AC-49A2-9748-FB238BA49822}">
      <dgm:prSet/>
      <dgm:spPr/>
      <dgm:t>
        <a:bodyPr/>
        <a:lstStyle/>
        <a:p>
          <a:endParaRPr lang="uk-UA"/>
        </a:p>
      </dgm:t>
    </dgm:pt>
    <dgm:pt modelId="{FD238177-2F37-4C8E-9C1C-5F0A4326CBC0}" type="sibTrans" cxnId="{D61BF568-F7AC-49A2-9748-FB238BA49822}">
      <dgm:prSet/>
      <dgm:spPr/>
      <dgm:t>
        <a:bodyPr/>
        <a:lstStyle/>
        <a:p>
          <a:endParaRPr lang="uk-UA"/>
        </a:p>
      </dgm:t>
    </dgm:pt>
    <dgm:pt modelId="{9090A233-8286-4879-BBA4-A8A2EFAF1DC9}">
      <dgm:prSet phldrT="[Текст]"/>
      <dgm:spPr/>
      <dgm:t>
        <a:bodyPr/>
        <a:lstStyle/>
        <a:p>
          <a:r>
            <a:rPr lang="uk-UA" dirty="0"/>
            <a:t>Виявлення неврахованих договорів поручительства за третіх осіб</a:t>
          </a:r>
        </a:p>
      </dgm:t>
    </dgm:pt>
    <dgm:pt modelId="{700A1F4F-B8EA-41E9-B52A-7800DE70C07D}" type="parTrans" cxnId="{D703B41C-5B31-4968-8E9A-0042D59EAE48}">
      <dgm:prSet/>
      <dgm:spPr/>
      <dgm:t>
        <a:bodyPr/>
        <a:lstStyle/>
        <a:p>
          <a:endParaRPr lang="uk-UA"/>
        </a:p>
      </dgm:t>
    </dgm:pt>
    <dgm:pt modelId="{1B2E13CE-43C5-4DD7-8ACB-C4268470CAF9}" type="sibTrans" cxnId="{D703B41C-5B31-4968-8E9A-0042D59EAE48}">
      <dgm:prSet/>
      <dgm:spPr/>
      <dgm:t>
        <a:bodyPr/>
        <a:lstStyle/>
        <a:p>
          <a:endParaRPr lang="uk-UA"/>
        </a:p>
      </dgm:t>
    </dgm:pt>
    <dgm:pt modelId="{4189707C-34D2-4CD2-B964-AFB97877B1B6}">
      <dgm:prSet phldrT="[Текст]"/>
      <dgm:spPr/>
      <dgm:t>
        <a:bodyPr/>
        <a:lstStyle/>
        <a:p>
          <a:r>
            <a:rPr lang="uk-UA"/>
            <a:t>Втрата активів за договорами поручительства</a:t>
          </a:r>
        </a:p>
      </dgm:t>
    </dgm:pt>
    <dgm:pt modelId="{2A3BEF1A-7129-4C6E-879A-CE99CB6EDE38}" type="parTrans" cxnId="{D2C9F6E4-4866-4D2A-B1C2-BC2DB10D67A3}">
      <dgm:prSet/>
      <dgm:spPr/>
      <dgm:t>
        <a:bodyPr/>
        <a:lstStyle/>
        <a:p>
          <a:endParaRPr lang="uk-UA"/>
        </a:p>
      </dgm:t>
    </dgm:pt>
    <dgm:pt modelId="{EF895D63-191D-4964-8CEB-A6ED92A64094}" type="sibTrans" cxnId="{D2C9F6E4-4866-4D2A-B1C2-BC2DB10D67A3}">
      <dgm:prSet/>
      <dgm:spPr/>
      <dgm:t>
        <a:bodyPr/>
        <a:lstStyle/>
        <a:p>
          <a:endParaRPr lang="uk-UA"/>
        </a:p>
      </dgm:t>
    </dgm:pt>
    <dgm:pt modelId="{6BD55098-A389-4294-AEE3-EE0FA7ED1817}" type="pres">
      <dgm:prSet presAssocID="{77D3AB59-325A-4341-A0DB-33BD9A78480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06D5FBB-19AD-452E-B17E-AAA2989B4438}" type="pres">
      <dgm:prSet presAssocID="{627359A4-E978-4D03-86E9-4398939CCD7C}" presName="horFlow" presStyleCnt="0"/>
      <dgm:spPr/>
    </dgm:pt>
    <dgm:pt modelId="{62F5C98A-FDA2-4CB5-BA5E-BF20F3358FE3}" type="pres">
      <dgm:prSet presAssocID="{627359A4-E978-4D03-86E9-4398939CCD7C}" presName="bigChev" presStyleLbl="node1" presStyleIdx="0" presStyleCnt="3"/>
      <dgm:spPr/>
      <dgm:t>
        <a:bodyPr/>
        <a:lstStyle/>
        <a:p>
          <a:endParaRPr lang="uk-UA"/>
        </a:p>
      </dgm:t>
    </dgm:pt>
    <dgm:pt modelId="{373E1DAC-BB6C-4E7C-ADBE-C0C4A1A71B4E}" type="pres">
      <dgm:prSet presAssocID="{23483BA3-9D97-44BB-AD67-38DFA275D971}" presName="parTrans" presStyleCnt="0"/>
      <dgm:spPr/>
    </dgm:pt>
    <dgm:pt modelId="{6092474C-AD3C-43DB-BF02-ED54A1E44142}" type="pres">
      <dgm:prSet presAssocID="{A4F0B8ED-F907-49B4-BA6F-FE1CD85A19D3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9B08145-A91C-478B-AAA4-1EAE4D1A143C}" type="pres">
      <dgm:prSet presAssocID="{643E1AF6-0084-45B8-B2CD-8D48F28930B6}" presName="sibTrans" presStyleCnt="0"/>
      <dgm:spPr/>
    </dgm:pt>
    <dgm:pt modelId="{1515404E-C641-4A21-867D-930F67D30BCD}" type="pres">
      <dgm:prSet presAssocID="{DE9C9942-3B3B-464E-931D-CB5A9BBD2C7E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E838D1-9E53-4142-BCEC-9846C760162E}" type="pres">
      <dgm:prSet presAssocID="{627359A4-E978-4D03-86E9-4398939CCD7C}" presName="vSp" presStyleCnt="0"/>
      <dgm:spPr/>
    </dgm:pt>
    <dgm:pt modelId="{8EED4902-D436-4E8A-830D-7D530E52D4E5}" type="pres">
      <dgm:prSet presAssocID="{B7909863-3AE5-4CC3-964A-9CDACAA22E7F}" presName="horFlow" presStyleCnt="0"/>
      <dgm:spPr/>
    </dgm:pt>
    <dgm:pt modelId="{CF3719D3-B3FF-4871-B89D-1C31D9BF395D}" type="pres">
      <dgm:prSet presAssocID="{B7909863-3AE5-4CC3-964A-9CDACAA22E7F}" presName="bigChev" presStyleLbl="node1" presStyleIdx="1" presStyleCnt="3"/>
      <dgm:spPr/>
      <dgm:t>
        <a:bodyPr/>
        <a:lstStyle/>
        <a:p>
          <a:endParaRPr lang="uk-UA"/>
        </a:p>
      </dgm:t>
    </dgm:pt>
    <dgm:pt modelId="{BC238AEF-3C66-4942-8B18-6A2F46E6ECFA}" type="pres">
      <dgm:prSet presAssocID="{421656C4-BDD6-45D5-BB86-95CF35359C8A}" presName="parTrans" presStyleCnt="0"/>
      <dgm:spPr/>
    </dgm:pt>
    <dgm:pt modelId="{92AD1C91-FDB2-4A29-87EF-0806B8CCADF6}" type="pres">
      <dgm:prSet presAssocID="{C2FD910B-30AF-46EB-A125-A9E7D00FE62E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1E2C43A-BDBA-4904-A68E-9EC342DB0E71}" type="pres">
      <dgm:prSet presAssocID="{035CB37F-DF37-4114-B9AE-186F8CC3F8FE}" presName="sibTrans" presStyleCnt="0"/>
      <dgm:spPr/>
    </dgm:pt>
    <dgm:pt modelId="{A52AA283-C3C6-42B0-8BFE-47EB8BB84CA8}" type="pres">
      <dgm:prSet presAssocID="{B6D59177-3605-4FB0-A93F-FF5EF34C097F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36F86D0-3A8C-4CE7-AFAB-6125AC6B0C2F}" type="pres">
      <dgm:prSet presAssocID="{B7909863-3AE5-4CC3-964A-9CDACAA22E7F}" presName="vSp" presStyleCnt="0"/>
      <dgm:spPr/>
    </dgm:pt>
    <dgm:pt modelId="{2374B2AD-832D-4080-A243-FA95EF924276}" type="pres">
      <dgm:prSet presAssocID="{44E92A04-FE34-4584-947F-4F5038EB35E4}" presName="horFlow" presStyleCnt="0"/>
      <dgm:spPr/>
    </dgm:pt>
    <dgm:pt modelId="{34B33DC0-14B8-4365-A5B5-7C116F289473}" type="pres">
      <dgm:prSet presAssocID="{44E92A04-FE34-4584-947F-4F5038EB35E4}" presName="bigChev" presStyleLbl="node1" presStyleIdx="2" presStyleCnt="3"/>
      <dgm:spPr/>
      <dgm:t>
        <a:bodyPr/>
        <a:lstStyle/>
        <a:p>
          <a:endParaRPr lang="uk-UA"/>
        </a:p>
      </dgm:t>
    </dgm:pt>
    <dgm:pt modelId="{41D86C33-89A8-42D0-9D52-DFF67A251792}" type="pres">
      <dgm:prSet presAssocID="{700A1F4F-B8EA-41E9-B52A-7800DE70C07D}" presName="parTrans" presStyleCnt="0"/>
      <dgm:spPr/>
    </dgm:pt>
    <dgm:pt modelId="{97B79A31-0D38-4AEB-A4EE-AB1AFFC01BDF}" type="pres">
      <dgm:prSet presAssocID="{9090A233-8286-4879-BBA4-A8A2EFAF1DC9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F623A7F-174B-4D37-8764-F14238B1538B}" type="pres">
      <dgm:prSet presAssocID="{1B2E13CE-43C5-4DD7-8ACB-C4268470CAF9}" presName="sibTrans" presStyleCnt="0"/>
      <dgm:spPr/>
    </dgm:pt>
    <dgm:pt modelId="{E2CBB77D-2176-453B-8978-6B3377D54E78}" type="pres">
      <dgm:prSet presAssocID="{4189707C-34D2-4CD2-B964-AFB97877B1B6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6AFD29F-013E-49C2-97C3-FB9EAA95BBB9}" type="presOf" srcId="{627359A4-E978-4D03-86E9-4398939CCD7C}" destId="{62F5C98A-FDA2-4CB5-BA5E-BF20F3358FE3}" srcOrd="0" destOrd="0" presId="urn:microsoft.com/office/officeart/2005/8/layout/lProcess3"/>
    <dgm:cxn modelId="{E8FC715C-EFDB-4F83-8B16-45FC8CE30CF2}" srcId="{627359A4-E978-4D03-86E9-4398939CCD7C}" destId="{A4F0B8ED-F907-49B4-BA6F-FE1CD85A19D3}" srcOrd="0" destOrd="0" parTransId="{23483BA3-9D97-44BB-AD67-38DFA275D971}" sibTransId="{643E1AF6-0084-45B8-B2CD-8D48F28930B6}"/>
    <dgm:cxn modelId="{8DA2963A-D113-4DF8-AB21-6AA5E0181854}" srcId="{627359A4-E978-4D03-86E9-4398939CCD7C}" destId="{DE9C9942-3B3B-464E-931D-CB5A9BBD2C7E}" srcOrd="1" destOrd="0" parTransId="{072DC500-954F-4CF4-B269-4DEA74ADB671}" sibTransId="{0C489D71-03A3-4424-85F0-25A378E1415B}"/>
    <dgm:cxn modelId="{7D942E7F-1775-49BA-9732-F2D9281EC87A}" type="presOf" srcId="{C2FD910B-30AF-46EB-A125-A9E7D00FE62E}" destId="{92AD1C91-FDB2-4A29-87EF-0806B8CCADF6}" srcOrd="0" destOrd="0" presId="urn:microsoft.com/office/officeart/2005/8/layout/lProcess3"/>
    <dgm:cxn modelId="{64198B2F-D1A7-446D-B710-259D98F89FA5}" srcId="{B7909863-3AE5-4CC3-964A-9CDACAA22E7F}" destId="{C2FD910B-30AF-46EB-A125-A9E7D00FE62E}" srcOrd="0" destOrd="0" parTransId="{421656C4-BDD6-45D5-BB86-95CF35359C8A}" sibTransId="{035CB37F-DF37-4114-B9AE-186F8CC3F8FE}"/>
    <dgm:cxn modelId="{12E8E422-445E-409E-AB39-31F6E41D4D71}" type="presOf" srcId="{DE9C9942-3B3B-464E-931D-CB5A9BBD2C7E}" destId="{1515404E-C641-4A21-867D-930F67D30BCD}" srcOrd="0" destOrd="0" presId="urn:microsoft.com/office/officeart/2005/8/layout/lProcess3"/>
    <dgm:cxn modelId="{D2C9F6E4-4866-4D2A-B1C2-BC2DB10D67A3}" srcId="{44E92A04-FE34-4584-947F-4F5038EB35E4}" destId="{4189707C-34D2-4CD2-B964-AFB97877B1B6}" srcOrd="1" destOrd="0" parTransId="{2A3BEF1A-7129-4C6E-879A-CE99CB6EDE38}" sibTransId="{EF895D63-191D-4964-8CEB-A6ED92A64094}"/>
    <dgm:cxn modelId="{F85E2E03-698E-48B5-84A1-28A5BDE28781}" type="presOf" srcId="{77D3AB59-325A-4341-A0DB-33BD9A784802}" destId="{6BD55098-A389-4294-AEE3-EE0FA7ED1817}" srcOrd="0" destOrd="0" presId="urn:microsoft.com/office/officeart/2005/8/layout/lProcess3"/>
    <dgm:cxn modelId="{EAE9BAD9-05A2-42ED-AE62-BD7B7BE15700}" type="presOf" srcId="{B6D59177-3605-4FB0-A93F-FF5EF34C097F}" destId="{A52AA283-C3C6-42B0-8BFE-47EB8BB84CA8}" srcOrd="0" destOrd="0" presId="urn:microsoft.com/office/officeart/2005/8/layout/lProcess3"/>
    <dgm:cxn modelId="{D703B41C-5B31-4968-8E9A-0042D59EAE48}" srcId="{44E92A04-FE34-4584-947F-4F5038EB35E4}" destId="{9090A233-8286-4879-BBA4-A8A2EFAF1DC9}" srcOrd="0" destOrd="0" parTransId="{700A1F4F-B8EA-41E9-B52A-7800DE70C07D}" sibTransId="{1B2E13CE-43C5-4DD7-8ACB-C4268470CAF9}"/>
    <dgm:cxn modelId="{2580D5C3-C526-4E13-B7DC-4FC2E16926AB}" type="presOf" srcId="{9090A233-8286-4879-BBA4-A8A2EFAF1DC9}" destId="{97B79A31-0D38-4AEB-A4EE-AB1AFFC01BDF}" srcOrd="0" destOrd="0" presId="urn:microsoft.com/office/officeart/2005/8/layout/lProcess3"/>
    <dgm:cxn modelId="{B7533CF9-E032-4560-8410-FDFE94D5C85A}" type="presOf" srcId="{4189707C-34D2-4CD2-B964-AFB97877B1B6}" destId="{E2CBB77D-2176-453B-8978-6B3377D54E78}" srcOrd="0" destOrd="0" presId="urn:microsoft.com/office/officeart/2005/8/layout/lProcess3"/>
    <dgm:cxn modelId="{4DF9911A-E9E1-4900-9612-1BBE4105041D}" srcId="{77D3AB59-325A-4341-A0DB-33BD9A784802}" destId="{627359A4-E978-4D03-86E9-4398939CCD7C}" srcOrd="0" destOrd="0" parTransId="{34CC0236-138C-4226-A85D-24ACC9CDAAED}" sibTransId="{29456007-C92A-4816-AB55-4CAF7CF59A48}"/>
    <dgm:cxn modelId="{D61BF568-F7AC-49A2-9748-FB238BA49822}" srcId="{77D3AB59-325A-4341-A0DB-33BD9A784802}" destId="{44E92A04-FE34-4584-947F-4F5038EB35E4}" srcOrd="2" destOrd="0" parTransId="{4E09485F-365E-4952-BAE7-180CE1084873}" sibTransId="{FD238177-2F37-4C8E-9C1C-5F0A4326CBC0}"/>
    <dgm:cxn modelId="{F0A5720E-147E-452E-98B5-263ACA8DEF5D}" srcId="{77D3AB59-325A-4341-A0DB-33BD9A784802}" destId="{B7909863-3AE5-4CC3-964A-9CDACAA22E7F}" srcOrd="1" destOrd="0" parTransId="{456346C4-0293-4EF8-B747-E85815EF1157}" sibTransId="{D62D406F-95EE-47B0-85F2-C46D0018ECC8}"/>
    <dgm:cxn modelId="{13DCD981-48FE-436D-9838-B47CD368BA8E}" type="presOf" srcId="{B7909863-3AE5-4CC3-964A-9CDACAA22E7F}" destId="{CF3719D3-B3FF-4871-B89D-1C31D9BF395D}" srcOrd="0" destOrd="0" presId="urn:microsoft.com/office/officeart/2005/8/layout/lProcess3"/>
    <dgm:cxn modelId="{68CEB9CA-E255-4EC2-B40B-1FC4A0EBCEBF}" type="presOf" srcId="{A4F0B8ED-F907-49B4-BA6F-FE1CD85A19D3}" destId="{6092474C-AD3C-43DB-BF02-ED54A1E44142}" srcOrd="0" destOrd="0" presId="urn:microsoft.com/office/officeart/2005/8/layout/lProcess3"/>
    <dgm:cxn modelId="{C2397CEC-2F10-49FD-9DD6-BFB9A67B5E12}" srcId="{B7909863-3AE5-4CC3-964A-9CDACAA22E7F}" destId="{B6D59177-3605-4FB0-A93F-FF5EF34C097F}" srcOrd="1" destOrd="0" parTransId="{B01C77F5-C622-47E9-A4A6-F3070660AAD6}" sibTransId="{34079D85-A0A4-43E9-BD53-44252C62D1BB}"/>
    <dgm:cxn modelId="{6632AEE6-AC03-4E5F-AA4A-DC9FE9B70E60}" type="presOf" srcId="{44E92A04-FE34-4584-947F-4F5038EB35E4}" destId="{34B33DC0-14B8-4365-A5B5-7C116F289473}" srcOrd="0" destOrd="0" presId="urn:microsoft.com/office/officeart/2005/8/layout/lProcess3"/>
    <dgm:cxn modelId="{35714127-35EE-471E-88F0-2931D745D511}" type="presParOf" srcId="{6BD55098-A389-4294-AEE3-EE0FA7ED1817}" destId="{806D5FBB-19AD-452E-B17E-AAA2989B4438}" srcOrd="0" destOrd="0" presId="urn:microsoft.com/office/officeart/2005/8/layout/lProcess3"/>
    <dgm:cxn modelId="{5D50B818-124A-49E3-87FA-8EF9C2A796E0}" type="presParOf" srcId="{806D5FBB-19AD-452E-B17E-AAA2989B4438}" destId="{62F5C98A-FDA2-4CB5-BA5E-BF20F3358FE3}" srcOrd="0" destOrd="0" presId="urn:microsoft.com/office/officeart/2005/8/layout/lProcess3"/>
    <dgm:cxn modelId="{FABEB8DC-E142-409A-A1E3-4D41423F1FB1}" type="presParOf" srcId="{806D5FBB-19AD-452E-B17E-AAA2989B4438}" destId="{373E1DAC-BB6C-4E7C-ADBE-C0C4A1A71B4E}" srcOrd="1" destOrd="0" presId="urn:microsoft.com/office/officeart/2005/8/layout/lProcess3"/>
    <dgm:cxn modelId="{1604ADC1-0530-4EEF-A6CB-E0A52A1A35F1}" type="presParOf" srcId="{806D5FBB-19AD-452E-B17E-AAA2989B4438}" destId="{6092474C-AD3C-43DB-BF02-ED54A1E44142}" srcOrd="2" destOrd="0" presId="urn:microsoft.com/office/officeart/2005/8/layout/lProcess3"/>
    <dgm:cxn modelId="{D5E146DA-9C51-4D05-BBD1-3846CDC17FA2}" type="presParOf" srcId="{806D5FBB-19AD-452E-B17E-AAA2989B4438}" destId="{69B08145-A91C-478B-AAA4-1EAE4D1A143C}" srcOrd="3" destOrd="0" presId="urn:microsoft.com/office/officeart/2005/8/layout/lProcess3"/>
    <dgm:cxn modelId="{B3BA148F-CEDB-41CD-B19C-71B6C9818150}" type="presParOf" srcId="{806D5FBB-19AD-452E-B17E-AAA2989B4438}" destId="{1515404E-C641-4A21-867D-930F67D30BCD}" srcOrd="4" destOrd="0" presId="urn:microsoft.com/office/officeart/2005/8/layout/lProcess3"/>
    <dgm:cxn modelId="{DAC5D609-1950-4237-BE7C-2F4EB29E440A}" type="presParOf" srcId="{6BD55098-A389-4294-AEE3-EE0FA7ED1817}" destId="{CEE838D1-9E53-4142-BCEC-9846C760162E}" srcOrd="1" destOrd="0" presId="urn:microsoft.com/office/officeart/2005/8/layout/lProcess3"/>
    <dgm:cxn modelId="{9A52F406-9FBC-41DE-896E-9F37EB2BD832}" type="presParOf" srcId="{6BD55098-A389-4294-AEE3-EE0FA7ED1817}" destId="{8EED4902-D436-4E8A-830D-7D530E52D4E5}" srcOrd="2" destOrd="0" presId="urn:microsoft.com/office/officeart/2005/8/layout/lProcess3"/>
    <dgm:cxn modelId="{D90C4229-B676-4D88-B665-5B316071A71A}" type="presParOf" srcId="{8EED4902-D436-4E8A-830D-7D530E52D4E5}" destId="{CF3719D3-B3FF-4871-B89D-1C31D9BF395D}" srcOrd="0" destOrd="0" presId="urn:microsoft.com/office/officeart/2005/8/layout/lProcess3"/>
    <dgm:cxn modelId="{6B55F12D-283F-4637-B1F3-8A1AA4A7D49C}" type="presParOf" srcId="{8EED4902-D436-4E8A-830D-7D530E52D4E5}" destId="{BC238AEF-3C66-4942-8B18-6A2F46E6ECFA}" srcOrd="1" destOrd="0" presId="urn:microsoft.com/office/officeart/2005/8/layout/lProcess3"/>
    <dgm:cxn modelId="{7BE79996-6E7B-4383-8AAD-3FD7D7959EFC}" type="presParOf" srcId="{8EED4902-D436-4E8A-830D-7D530E52D4E5}" destId="{92AD1C91-FDB2-4A29-87EF-0806B8CCADF6}" srcOrd="2" destOrd="0" presId="urn:microsoft.com/office/officeart/2005/8/layout/lProcess3"/>
    <dgm:cxn modelId="{1C8EBECA-2CD9-4BAF-BDFD-036CBC31FDA6}" type="presParOf" srcId="{8EED4902-D436-4E8A-830D-7D530E52D4E5}" destId="{21E2C43A-BDBA-4904-A68E-9EC342DB0E71}" srcOrd="3" destOrd="0" presId="urn:microsoft.com/office/officeart/2005/8/layout/lProcess3"/>
    <dgm:cxn modelId="{FC00950A-C018-46CC-92D6-8F3DEF3837E1}" type="presParOf" srcId="{8EED4902-D436-4E8A-830D-7D530E52D4E5}" destId="{A52AA283-C3C6-42B0-8BFE-47EB8BB84CA8}" srcOrd="4" destOrd="0" presId="urn:microsoft.com/office/officeart/2005/8/layout/lProcess3"/>
    <dgm:cxn modelId="{72712BB3-A6FB-4136-AB68-45A4E48E1D07}" type="presParOf" srcId="{6BD55098-A389-4294-AEE3-EE0FA7ED1817}" destId="{E36F86D0-3A8C-4CE7-AFAB-6125AC6B0C2F}" srcOrd="3" destOrd="0" presId="urn:microsoft.com/office/officeart/2005/8/layout/lProcess3"/>
    <dgm:cxn modelId="{F10051B4-8EB9-4E8D-9EA8-06FBACD62CC2}" type="presParOf" srcId="{6BD55098-A389-4294-AEE3-EE0FA7ED1817}" destId="{2374B2AD-832D-4080-A243-FA95EF924276}" srcOrd="4" destOrd="0" presId="urn:microsoft.com/office/officeart/2005/8/layout/lProcess3"/>
    <dgm:cxn modelId="{98560597-11B4-47FC-92C7-C9C2F18CE7CF}" type="presParOf" srcId="{2374B2AD-832D-4080-A243-FA95EF924276}" destId="{34B33DC0-14B8-4365-A5B5-7C116F289473}" srcOrd="0" destOrd="0" presId="urn:microsoft.com/office/officeart/2005/8/layout/lProcess3"/>
    <dgm:cxn modelId="{786204E4-B978-4045-A772-4AE4E15CB4C4}" type="presParOf" srcId="{2374B2AD-832D-4080-A243-FA95EF924276}" destId="{41D86C33-89A8-42D0-9D52-DFF67A251792}" srcOrd="1" destOrd="0" presId="urn:microsoft.com/office/officeart/2005/8/layout/lProcess3"/>
    <dgm:cxn modelId="{D55E00DA-A4E4-4BC6-9DCB-79A37367007F}" type="presParOf" srcId="{2374B2AD-832D-4080-A243-FA95EF924276}" destId="{97B79A31-0D38-4AEB-A4EE-AB1AFFC01BDF}" srcOrd="2" destOrd="0" presId="urn:microsoft.com/office/officeart/2005/8/layout/lProcess3"/>
    <dgm:cxn modelId="{28ACCDB9-1F32-4535-8DEE-8B1BC277A451}" type="presParOf" srcId="{2374B2AD-832D-4080-A243-FA95EF924276}" destId="{DF623A7F-174B-4D37-8764-F14238B1538B}" srcOrd="3" destOrd="0" presId="urn:microsoft.com/office/officeart/2005/8/layout/lProcess3"/>
    <dgm:cxn modelId="{961E1190-40FA-4F4E-961A-294A5BC70A7C}" type="presParOf" srcId="{2374B2AD-832D-4080-A243-FA95EF924276}" destId="{E2CBB77D-2176-453B-8978-6B3377D54E78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CAD6823-C6C8-4ECD-A7F1-AA561237D718}" type="doc">
      <dgm:prSet loTypeId="urn:microsoft.com/office/officeart/2005/8/layout/balance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4AFAC9-93D1-4D35-901D-72E0354FFDD5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Завоювання нових ринків</a:t>
          </a:r>
          <a:endParaRPr lang="ru-RU" dirty="0">
            <a:latin typeface="Arial Black" panose="020B0A04020102020204" pitchFamily="34" charset="0"/>
          </a:endParaRPr>
        </a:p>
      </dgm:t>
    </dgm:pt>
    <dgm:pt modelId="{55EB7F2A-08CC-4E6C-A5DF-626A0CF0304D}" type="parTrans" cxnId="{6DF15407-3DA1-4525-91EB-8D8F884F6F09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80B8918D-CDEB-4709-9BE4-157AA60EEBB3}" type="sibTrans" cxnId="{6DF15407-3DA1-4525-91EB-8D8F884F6F09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3820DDE5-13B2-4E2F-90DB-50024A280513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Нижча вартість у період криз</a:t>
          </a:r>
          <a:endParaRPr lang="ru-RU" dirty="0">
            <a:latin typeface="Arial Black" panose="020B0A04020102020204" pitchFamily="34" charset="0"/>
          </a:endParaRPr>
        </a:p>
      </dgm:t>
    </dgm:pt>
    <dgm:pt modelId="{0F43EFF8-DFD7-4D51-92E8-E337B82E9919}" type="parTrans" cxnId="{325DC591-B0EF-4980-B237-FBAD67B00AC0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C709DD5B-7F4E-4990-9DCB-ED1237E593F6}" type="sibTrans" cxnId="{325DC591-B0EF-4980-B237-FBAD67B00AC0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512923A0-2EBD-495B-A7E3-99DEEA9FF5C9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загрози</a:t>
          </a:r>
          <a:endParaRPr lang="ru-RU" dirty="0">
            <a:latin typeface="Arial Black" panose="020B0A04020102020204" pitchFamily="34" charset="0"/>
          </a:endParaRPr>
        </a:p>
      </dgm:t>
    </dgm:pt>
    <dgm:pt modelId="{E2F69913-9733-4620-BE54-D441CE95D3D6}" type="parTrans" cxnId="{ADC2FCFA-3894-473A-A18F-560C083802AF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4F44290D-0A47-4692-81EC-15F622073B97}" type="sibTrans" cxnId="{ADC2FCFA-3894-473A-A18F-560C083802AF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7C3BE143-4F00-4797-933A-66EE1F35B717}">
      <dgm:prSet phldrT="[Текст]"/>
      <dgm:spPr/>
      <dgm:t>
        <a:bodyPr/>
        <a:lstStyle/>
        <a:p>
          <a:r>
            <a:rPr lang="uk-UA" dirty="0" err="1" smtClean="0">
              <a:latin typeface="Arial Black" panose="020B0A04020102020204" pitchFamily="34" charset="0"/>
            </a:rPr>
            <a:t>Інвеситційні</a:t>
          </a:r>
          <a:r>
            <a:rPr lang="uk-UA" dirty="0" smtClean="0">
              <a:latin typeface="Arial Black" panose="020B0A04020102020204" pitchFamily="34" charset="0"/>
            </a:rPr>
            <a:t> ризики</a:t>
          </a:r>
          <a:endParaRPr lang="ru-RU" dirty="0">
            <a:latin typeface="Arial Black" panose="020B0A04020102020204" pitchFamily="34" charset="0"/>
          </a:endParaRPr>
        </a:p>
      </dgm:t>
    </dgm:pt>
    <dgm:pt modelId="{7B83AECB-85BD-4909-B145-B1FE9322CCAA}" type="parTrans" cxnId="{441F2AD7-5EEC-4E44-9806-A06C04584FED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82FE378B-DFF9-4778-9193-3042E107343E}" type="sibTrans" cxnId="{441F2AD7-5EEC-4E44-9806-A06C04584FED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4F2BCF35-0622-4C3E-83EE-1E396D9F32E2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Фінансові ризики</a:t>
          </a:r>
          <a:endParaRPr lang="ru-RU" dirty="0">
            <a:latin typeface="Arial Black" panose="020B0A04020102020204" pitchFamily="34" charset="0"/>
          </a:endParaRPr>
        </a:p>
      </dgm:t>
    </dgm:pt>
    <dgm:pt modelId="{CFE8989F-6D30-4196-8B2A-C5A2E1548561}" type="parTrans" cxnId="{CED707DB-E39D-4141-861A-1464E0B5E3E5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A24073AC-AD84-4B13-AB18-348326B49FA7}" type="sibTrans" cxnId="{CED707DB-E39D-4141-861A-1464E0B5E3E5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B06579FF-673F-46D8-93A4-1DC026E144FF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Операційні ризики</a:t>
          </a:r>
          <a:endParaRPr lang="ru-RU" dirty="0">
            <a:latin typeface="Arial Black" panose="020B0A04020102020204" pitchFamily="34" charset="0"/>
          </a:endParaRPr>
        </a:p>
      </dgm:t>
    </dgm:pt>
    <dgm:pt modelId="{8F7D10F0-883B-4F45-9E78-F4D680FB1843}" type="parTrans" cxnId="{C1CB8340-613E-4585-B81F-06B45505B29F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CB6AE7C7-A7FD-4186-A99A-A201262AC43B}" type="sibTrans" cxnId="{C1CB8340-613E-4585-B81F-06B45505B29F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7123E04F-C090-40B1-B005-3AF979CDEC2A}">
      <dgm:prSet phldrT="[Текст]"/>
      <dgm:spPr/>
      <dgm:t>
        <a:bodyPr/>
        <a:lstStyle/>
        <a:p>
          <a:r>
            <a:rPr lang="uk-UA" dirty="0" smtClean="0">
              <a:latin typeface="Arial Black" panose="020B0A04020102020204" pitchFamily="34" charset="0"/>
            </a:rPr>
            <a:t>можливості</a:t>
          </a:r>
          <a:endParaRPr lang="ru-RU" dirty="0">
            <a:latin typeface="Arial Black" panose="020B0A04020102020204" pitchFamily="34" charset="0"/>
          </a:endParaRPr>
        </a:p>
      </dgm:t>
    </dgm:pt>
    <dgm:pt modelId="{5678EE36-9734-4A19-B3AD-A15B1FEE429F}" type="sibTrans" cxnId="{6842858B-B7AF-44B1-8577-875C6B47FE23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5D646A7E-23DE-435C-8829-980283AF08B5}" type="parTrans" cxnId="{6842858B-B7AF-44B1-8577-875C6B47FE23}">
      <dgm:prSet/>
      <dgm:spPr/>
      <dgm:t>
        <a:bodyPr/>
        <a:lstStyle/>
        <a:p>
          <a:endParaRPr lang="ru-RU">
            <a:latin typeface="Arial Black" panose="020B0A04020102020204" pitchFamily="34" charset="0"/>
          </a:endParaRPr>
        </a:p>
      </dgm:t>
    </dgm:pt>
    <dgm:pt modelId="{656A3FB8-7E1F-49F4-B324-3CD1FF673448}" type="pres">
      <dgm:prSet presAssocID="{6CAD6823-C6C8-4ECD-A7F1-AA561237D71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A11533-5219-4D74-B815-43445EAD017E}" type="pres">
      <dgm:prSet presAssocID="{6CAD6823-C6C8-4ECD-A7F1-AA561237D718}" presName="dummyMaxCanvas" presStyleCnt="0"/>
      <dgm:spPr/>
    </dgm:pt>
    <dgm:pt modelId="{A7456C6A-4A08-47A8-A0C7-77E0FEECE589}" type="pres">
      <dgm:prSet presAssocID="{6CAD6823-C6C8-4ECD-A7F1-AA561237D718}" presName="parentComposite" presStyleCnt="0"/>
      <dgm:spPr/>
    </dgm:pt>
    <dgm:pt modelId="{14CBA13D-B42F-4117-A032-073647112888}" type="pres">
      <dgm:prSet presAssocID="{6CAD6823-C6C8-4ECD-A7F1-AA561237D718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A2D6DDAC-00CF-4435-BEAF-CF6DF26C5FB7}" type="pres">
      <dgm:prSet presAssocID="{6CAD6823-C6C8-4ECD-A7F1-AA561237D718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E21A1F19-5F34-48E9-8232-6E542E5DA28A}" type="pres">
      <dgm:prSet presAssocID="{6CAD6823-C6C8-4ECD-A7F1-AA561237D718}" presName="childrenComposite" presStyleCnt="0"/>
      <dgm:spPr/>
    </dgm:pt>
    <dgm:pt modelId="{B9D7B621-AD29-4D3C-916B-55663D7B7075}" type="pres">
      <dgm:prSet presAssocID="{6CAD6823-C6C8-4ECD-A7F1-AA561237D718}" presName="dummyMaxCanvas_ChildArea" presStyleCnt="0"/>
      <dgm:spPr/>
    </dgm:pt>
    <dgm:pt modelId="{8C43A6D6-64C9-4133-9F44-E1854161F303}" type="pres">
      <dgm:prSet presAssocID="{6CAD6823-C6C8-4ECD-A7F1-AA561237D718}" presName="fulcrum" presStyleLbl="alignAccFollowNode1" presStyleIdx="2" presStyleCnt="4"/>
      <dgm:spPr/>
    </dgm:pt>
    <dgm:pt modelId="{81507040-1FAB-4744-8A31-E65354575CD6}" type="pres">
      <dgm:prSet presAssocID="{6CAD6823-C6C8-4ECD-A7F1-AA561237D718}" presName="balance_23" presStyleLbl="alignAccFollowNode1" presStyleIdx="3" presStyleCnt="4">
        <dgm:presLayoutVars>
          <dgm:bulletEnabled val="1"/>
        </dgm:presLayoutVars>
      </dgm:prSet>
      <dgm:spPr/>
    </dgm:pt>
    <dgm:pt modelId="{9985F01A-EBCC-48C4-90A8-DF73CB381D74}" type="pres">
      <dgm:prSet presAssocID="{6CAD6823-C6C8-4ECD-A7F1-AA561237D718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361F0-6D7F-4202-8614-62E013DC2165}" type="pres">
      <dgm:prSet presAssocID="{6CAD6823-C6C8-4ECD-A7F1-AA561237D718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18DA4-47A6-450D-93BC-BE85B4A9C6A4}" type="pres">
      <dgm:prSet presAssocID="{6CAD6823-C6C8-4ECD-A7F1-AA561237D718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98D6E1-E496-46C5-A000-63B0F935E066}" type="pres">
      <dgm:prSet presAssocID="{6CAD6823-C6C8-4ECD-A7F1-AA561237D718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7B687-C348-46D3-BD15-3F230E1B7028}" type="pres">
      <dgm:prSet presAssocID="{6CAD6823-C6C8-4ECD-A7F1-AA561237D718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D707DB-E39D-4141-861A-1464E0B5E3E5}" srcId="{512923A0-2EBD-495B-A7E3-99DEEA9FF5C9}" destId="{4F2BCF35-0622-4C3E-83EE-1E396D9F32E2}" srcOrd="1" destOrd="0" parTransId="{CFE8989F-6D30-4196-8B2A-C5A2E1548561}" sibTransId="{A24073AC-AD84-4B13-AB18-348326B49FA7}"/>
    <dgm:cxn modelId="{5E560192-57EC-4AC8-90A1-A4D73EB6DB32}" type="presOf" srcId="{512923A0-2EBD-495B-A7E3-99DEEA9FF5C9}" destId="{A2D6DDAC-00CF-4435-BEAF-CF6DF26C5FB7}" srcOrd="0" destOrd="0" presId="urn:microsoft.com/office/officeart/2005/8/layout/balance1"/>
    <dgm:cxn modelId="{5B0D441B-1A35-483F-A524-2CF67371DF47}" type="presOf" srcId="{6CAD6823-C6C8-4ECD-A7F1-AA561237D718}" destId="{656A3FB8-7E1F-49F4-B324-3CD1FF673448}" srcOrd="0" destOrd="0" presId="urn:microsoft.com/office/officeart/2005/8/layout/balance1"/>
    <dgm:cxn modelId="{F344CF2B-AD14-4867-932C-495DD75AB921}" type="presOf" srcId="{7C3BE143-4F00-4797-933A-66EE1F35B717}" destId="{9985F01A-EBCC-48C4-90A8-DF73CB381D74}" srcOrd="0" destOrd="0" presId="urn:microsoft.com/office/officeart/2005/8/layout/balance1"/>
    <dgm:cxn modelId="{5D780CD6-3908-4E70-A2D6-5E0E5F839756}" type="presOf" srcId="{1B4AFAC9-93D1-4D35-901D-72E0354FFDD5}" destId="{B398D6E1-E496-46C5-A000-63B0F935E066}" srcOrd="0" destOrd="0" presId="urn:microsoft.com/office/officeart/2005/8/layout/balance1"/>
    <dgm:cxn modelId="{6842858B-B7AF-44B1-8577-875C6B47FE23}" srcId="{6CAD6823-C6C8-4ECD-A7F1-AA561237D718}" destId="{7123E04F-C090-40B1-B005-3AF979CDEC2A}" srcOrd="0" destOrd="0" parTransId="{5D646A7E-23DE-435C-8829-980283AF08B5}" sibTransId="{5678EE36-9734-4A19-B3AD-A15B1FEE429F}"/>
    <dgm:cxn modelId="{10912574-9BED-468F-ABBE-C660E71F5FFD}" type="presOf" srcId="{3820DDE5-13B2-4E2F-90DB-50024A280513}" destId="{7EF7B687-C348-46D3-BD15-3F230E1B7028}" srcOrd="0" destOrd="0" presId="urn:microsoft.com/office/officeart/2005/8/layout/balance1"/>
    <dgm:cxn modelId="{C1CB8340-613E-4585-B81F-06B45505B29F}" srcId="{512923A0-2EBD-495B-A7E3-99DEEA9FF5C9}" destId="{B06579FF-673F-46D8-93A4-1DC026E144FF}" srcOrd="2" destOrd="0" parTransId="{8F7D10F0-883B-4F45-9E78-F4D680FB1843}" sibTransId="{CB6AE7C7-A7FD-4186-A99A-A201262AC43B}"/>
    <dgm:cxn modelId="{7A83E126-B696-4077-A7E9-90BD22817ED3}" type="presOf" srcId="{B06579FF-673F-46D8-93A4-1DC026E144FF}" destId="{92618DA4-47A6-450D-93BC-BE85B4A9C6A4}" srcOrd="0" destOrd="0" presId="urn:microsoft.com/office/officeart/2005/8/layout/balance1"/>
    <dgm:cxn modelId="{325DC591-B0EF-4980-B237-FBAD67B00AC0}" srcId="{7123E04F-C090-40B1-B005-3AF979CDEC2A}" destId="{3820DDE5-13B2-4E2F-90DB-50024A280513}" srcOrd="1" destOrd="0" parTransId="{0F43EFF8-DFD7-4D51-92E8-E337B82E9919}" sibTransId="{C709DD5B-7F4E-4990-9DCB-ED1237E593F6}"/>
    <dgm:cxn modelId="{E6705FAE-EA38-4D88-8F4F-2BED6E834376}" type="presOf" srcId="{7123E04F-C090-40B1-B005-3AF979CDEC2A}" destId="{14CBA13D-B42F-4117-A032-073647112888}" srcOrd="0" destOrd="0" presId="urn:microsoft.com/office/officeart/2005/8/layout/balance1"/>
    <dgm:cxn modelId="{ADC2FCFA-3894-473A-A18F-560C083802AF}" srcId="{6CAD6823-C6C8-4ECD-A7F1-AA561237D718}" destId="{512923A0-2EBD-495B-A7E3-99DEEA9FF5C9}" srcOrd="1" destOrd="0" parTransId="{E2F69913-9733-4620-BE54-D441CE95D3D6}" sibTransId="{4F44290D-0A47-4692-81EC-15F622073B97}"/>
    <dgm:cxn modelId="{4C329B07-DFC6-4DE9-8EBA-02F00D72D2F6}" type="presOf" srcId="{4F2BCF35-0622-4C3E-83EE-1E396D9F32E2}" destId="{9E4361F0-6D7F-4202-8614-62E013DC2165}" srcOrd="0" destOrd="0" presId="urn:microsoft.com/office/officeart/2005/8/layout/balance1"/>
    <dgm:cxn modelId="{6DF15407-3DA1-4525-91EB-8D8F884F6F09}" srcId="{7123E04F-C090-40B1-B005-3AF979CDEC2A}" destId="{1B4AFAC9-93D1-4D35-901D-72E0354FFDD5}" srcOrd="0" destOrd="0" parTransId="{55EB7F2A-08CC-4E6C-A5DF-626A0CF0304D}" sibTransId="{80B8918D-CDEB-4709-9BE4-157AA60EEBB3}"/>
    <dgm:cxn modelId="{441F2AD7-5EEC-4E44-9806-A06C04584FED}" srcId="{512923A0-2EBD-495B-A7E3-99DEEA9FF5C9}" destId="{7C3BE143-4F00-4797-933A-66EE1F35B717}" srcOrd="0" destOrd="0" parTransId="{7B83AECB-85BD-4909-B145-B1FE9322CCAA}" sibTransId="{82FE378B-DFF9-4778-9193-3042E107343E}"/>
    <dgm:cxn modelId="{ACB8E544-6F42-4B28-B519-5BB7C91F5EBB}" type="presParOf" srcId="{656A3FB8-7E1F-49F4-B324-3CD1FF673448}" destId="{EEA11533-5219-4D74-B815-43445EAD017E}" srcOrd="0" destOrd="0" presId="urn:microsoft.com/office/officeart/2005/8/layout/balance1"/>
    <dgm:cxn modelId="{C4305738-63CE-4F6C-8813-C3A5ABB87CB6}" type="presParOf" srcId="{656A3FB8-7E1F-49F4-B324-3CD1FF673448}" destId="{A7456C6A-4A08-47A8-A0C7-77E0FEECE589}" srcOrd="1" destOrd="0" presId="urn:microsoft.com/office/officeart/2005/8/layout/balance1"/>
    <dgm:cxn modelId="{E44ACCFD-92D3-4B04-A87F-94170A176C7C}" type="presParOf" srcId="{A7456C6A-4A08-47A8-A0C7-77E0FEECE589}" destId="{14CBA13D-B42F-4117-A032-073647112888}" srcOrd="0" destOrd="0" presId="urn:microsoft.com/office/officeart/2005/8/layout/balance1"/>
    <dgm:cxn modelId="{437DD0AC-0A60-4491-A0C1-97601E48BD39}" type="presParOf" srcId="{A7456C6A-4A08-47A8-A0C7-77E0FEECE589}" destId="{A2D6DDAC-00CF-4435-BEAF-CF6DF26C5FB7}" srcOrd="1" destOrd="0" presId="urn:microsoft.com/office/officeart/2005/8/layout/balance1"/>
    <dgm:cxn modelId="{66A67183-C87D-43DD-AD21-993C6E5FCD86}" type="presParOf" srcId="{656A3FB8-7E1F-49F4-B324-3CD1FF673448}" destId="{E21A1F19-5F34-48E9-8232-6E542E5DA28A}" srcOrd="2" destOrd="0" presId="urn:microsoft.com/office/officeart/2005/8/layout/balance1"/>
    <dgm:cxn modelId="{531AF564-5AC5-4BB8-9B31-89D1BB73B265}" type="presParOf" srcId="{E21A1F19-5F34-48E9-8232-6E542E5DA28A}" destId="{B9D7B621-AD29-4D3C-916B-55663D7B7075}" srcOrd="0" destOrd="0" presId="urn:microsoft.com/office/officeart/2005/8/layout/balance1"/>
    <dgm:cxn modelId="{5C95161F-40FC-4CF3-80B2-B307DA729D7F}" type="presParOf" srcId="{E21A1F19-5F34-48E9-8232-6E542E5DA28A}" destId="{8C43A6D6-64C9-4133-9F44-E1854161F303}" srcOrd="1" destOrd="0" presId="urn:microsoft.com/office/officeart/2005/8/layout/balance1"/>
    <dgm:cxn modelId="{718D090A-D60D-468A-BD7D-23A198F8AC42}" type="presParOf" srcId="{E21A1F19-5F34-48E9-8232-6E542E5DA28A}" destId="{81507040-1FAB-4744-8A31-E65354575CD6}" srcOrd="2" destOrd="0" presId="urn:microsoft.com/office/officeart/2005/8/layout/balance1"/>
    <dgm:cxn modelId="{334F56AA-CBFB-4B43-ACC4-8D48CBFB225B}" type="presParOf" srcId="{E21A1F19-5F34-48E9-8232-6E542E5DA28A}" destId="{9985F01A-EBCC-48C4-90A8-DF73CB381D74}" srcOrd="3" destOrd="0" presId="urn:microsoft.com/office/officeart/2005/8/layout/balance1"/>
    <dgm:cxn modelId="{8E26DEFB-4ECD-4A7B-981A-D708846F1B33}" type="presParOf" srcId="{E21A1F19-5F34-48E9-8232-6E542E5DA28A}" destId="{9E4361F0-6D7F-4202-8614-62E013DC2165}" srcOrd="4" destOrd="0" presId="urn:microsoft.com/office/officeart/2005/8/layout/balance1"/>
    <dgm:cxn modelId="{5581BFCA-BFE1-4861-8008-0C2D59D3A31A}" type="presParOf" srcId="{E21A1F19-5F34-48E9-8232-6E542E5DA28A}" destId="{92618DA4-47A6-450D-93BC-BE85B4A9C6A4}" srcOrd="5" destOrd="0" presId="urn:microsoft.com/office/officeart/2005/8/layout/balance1"/>
    <dgm:cxn modelId="{1C398986-C156-4CFA-91C1-ACA1E510DC28}" type="presParOf" srcId="{E21A1F19-5F34-48E9-8232-6E542E5DA28A}" destId="{B398D6E1-E496-46C5-A000-63B0F935E066}" srcOrd="6" destOrd="0" presId="urn:microsoft.com/office/officeart/2005/8/layout/balance1"/>
    <dgm:cxn modelId="{BEC4998E-95A0-4BCA-85F8-9329E1D634DD}" type="presParOf" srcId="{E21A1F19-5F34-48E9-8232-6E542E5DA28A}" destId="{7EF7B687-C348-46D3-BD15-3F230E1B7028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17887-8A68-4933-AE9E-A9640BD94118}">
      <dsp:nvSpPr>
        <dsp:cNvPr id="0" name=""/>
        <dsp:cNvSpPr/>
      </dsp:nvSpPr>
      <dsp:spPr>
        <a:xfrm>
          <a:off x="0" y="0"/>
          <a:ext cx="7043324" cy="946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внутрішнього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середовища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11" y="27711"/>
        <a:ext cx="5911693" cy="890696"/>
      </dsp:txXfrm>
    </dsp:sp>
    <dsp:sp modelId="{75AB5AA2-AD8A-4999-B8B7-4053DE53BBDB}">
      <dsp:nvSpPr>
        <dsp:cNvPr id="0" name=""/>
        <dsp:cNvSpPr/>
      </dsp:nvSpPr>
      <dsp:spPr>
        <a:xfrm>
          <a:off x="525962" y="1077523"/>
          <a:ext cx="7043324" cy="946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ринку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3673" y="1105234"/>
        <a:ext cx="5846963" cy="890696"/>
      </dsp:txXfrm>
    </dsp:sp>
    <dsp:sp modelId="{6A33DAC6-1705-465D-A084-31BF1FD792A0}">
      <dsp:nvSpPr>
        <dsp:cNvPr id="0" name=""/>
        <dsp:cNvSpPr/>
      </dsp:nvSpPr>
      <dsp:spPr>
        <a:xfrm>
          <a:off x="1051925" y="2155047"/>
          <a:ext cx="7043324" cy="946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укладання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угоди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9636" y="2182758"/>
        <a:ext cx="5846963" cy="890696"/>
      </dsp:txXfrm>
    </dsp:sp>
    <dsp:sp modelId="{38A4F7CF-C09B-4A73-9361-F0D1D37E0CEF}">
      <dsp:nvSpPr>
        <dsp:cNvPr id="0" name=""/>
        <dsp:cNvSpPr/>
      </dsp:nvSpPr>
      <dsp:spPr>
        <a:xfrm>
          <a:off x="1577887" y="3232570"/>
          <a:ext cx="7043324" cy="946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передача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бізнес-процесів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5598" y="3260281"/>
        <a:ext cx="5846963" cy="890696"/>
      </dsp:txXfrm>
    </dsp:sp>
    <dsp:sp modelId="{08CA8349-DF02-4E85-98AA-64BBC788A2CC}">
      <dsp:nvSpPr>
        <dsp:cNvPr id="0" name=""/>
        <dsp:cNvSpPr/>
      </dsp:nvSpPr>
      <dsp:spPr>
        <a:xfrm>
          <a:off x="2103850" y="4310094"/>
          <a:ext cx="7043324" cy="946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поетапний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контроль та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аналіз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результатів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придбання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1561" y="4337805"/>
        <a:ext cx="5846963" cy="890696"/>
      </dsp:txXfrm>
    </dsp:sp>
    <dsp:sp modelId="{FC787B17-9F35-4ABD-BAFB-97BCAED2F3A1}">
      <dsp:nvSpPr>
        <dsp:cNvPr id="0" name=""/>
        <dsp:cNvSpPr/>
      </dsp:nvSpPr>
      <dsp:spPr>
        <a:xfrm>
          <a:off x="6428347" y="691192"/>
          <a:ext cx="614976" cy="614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566717" y="691192"/>
        <a:ext cx="338236" cy="462769"/>
      </dsp:txXfrm>
    </dsp:sp>
    <dsp:sp modelId="{A65859F3-2BAC-4FF7-A839-FF67B6795BA3}">
      <dsp:nvSpPr>
        <dsp:cNvPr id="0" name=""/>
        <dsp:cNvSpPr/>
      </dsp:nvSpPr>
      <dsp:spPr>
        <a:xfrm>
          <a:off x="6954310" y="1768715"/>
          <a:ext cx="614976" cy="614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092680" y="1768715"/>
        <a:ext cx="338236" cy="462769"/>
      </dsp:txXfrm>
    </dsp:sp>
    <dsp:sp modelId="{447749B0-7826-466B-9FC2-2B9E044BA555}">
      <dsp:nvSpPr>
        <dsp:cNvPr id="0" name=""/>
        <dsp:cNvSpPr/>
      </dsp:nvSpPr>
      <dsp:spPr>
        <a:xfrm>
          <a:off x="7480272" y="2830470"/>
          <a:ext cx="614976" cy="614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618642" y="2830470"/>
        <a:ext cx="338236" cy="462769"/>
      </dsp:txXfrm>
    </dsp:sp>
    <dsp:sp modelId="{79B07907-7985-4F79-953C-6A33A6BCA4C6}">
      <dsp:nvSpPr>
        <dsp:cNvPr id="0" name=""/>
        <dsp:cNvSpPr/>
      </dsp:nvSpPr>
      <dsp:spPr>
        <a:xfrm>
          <a:off x="8006235" y="3918506"/>
          <a:ext cx="614976" cy="614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8144605" y="3918506"/>
        <a:ext cx="338236" cy="462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150772-1D55-4AAD-BF4B-D5D242FE2171}">
      <dsp:nvSpPr>
        <dsp:cNvPr id="0" name=""/>
        <dsp:cNvSpPr/>
      </dsp:nvSpPr>
      <dsp:spPr>
        <a:xfrm>
          <a:off x="0" y="110534"/>
          <a:ext cx="7543800" cy="1098664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74413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latin typeface="Arial Narrow" panose="020B0606020202030204" pitchFamily="34" charset="0"/>
          </a:endParaRPr>
        </a:p>
      </dsp:txBody>
      <dsp:txXfrm>
        <a:off x="0" y="385200"/>
        <a:ext cx="7269134" cy="549332"/>
      </dsp:txXfrm>
    </dsp:sp>
    <dsp:sp modelId="{9EDF7EAE-FF1B-4E36-8244-CB77697E0E0B}">
      <dsp:nvSpPr>
        <dsp:cNvPr id="0" name=""/>
        <dsp:cNvSpPr/>
      </dsp:nvSpPr>
      <dsp:spPr>
        <a:xfrm>
          <a:off x="0" y="957763"/>
          <a:ext cx="2323490" cy="2116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>
              <a:latin typeface="Arial Narrow" panose="020B0606020202030204" pitchFamily="34" charset="0"/>
            </a:rPr>
            <a:t>визнання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елементів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фінансової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звітності</a:t>
          </a:r>
          <a:endParaRPr lang="ru-RU" sz="3400" kern="1200" dirty="0">
            <a:latin typeface="Arial Narrow" panose="020B0606020202030204" pitchFamily="34" charset="0"/>
          </a:endParaRPr>
        </a:p>
      </dsp:txBody>
      <dsp:txXfrm>
        <a:off x="0" y="957763"/>
        <a:ext cx="2323490" cy="2116432"/>
      </dsp:txXfrm>
    </dsp:sp>
    <dsp:sp modelId="{7C489F16-FB04-47EE-91F3-95058EA9E6C1}">
      <dsp:nvSpPr>
        <dsp:cNvPr id="0" name=""/>
        <dsp:cNvSpPr/>
      </dsp:nvSpPr>
      <dsp:spPr>
        <a:xfrm>
          <a:off x="2323490" y="476756"/>
          <a:ext cx="5220309" cy="1098664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6116806"/>
            <a:satOff val="42038"/>
            <a:lumOff val="-411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74413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latin typeface="Arial Narrow" panose="020B0606020202030204" pitchFamily="34" charset="0"/>
          </a:endParaRPr>
        </a:p>
      </dsp:txBody>
      <dsp:txXfrm>
        <a:off x="2323490" y="751422"/>
        <a:ext cx="4945643" cy="549332"/>
      </dsp:txXfrm>
    </dsp:sp>
    <dsp:sp modelId="{92260BAF-C464-4F47-8427-8F3D00B52795}">
      <dsp:nvSpPr>
        <dsp:cNvPr id="0" name=""/>
        <dsp:cNvSpPr/>
      </dsp:nvSpPr>
      <dsp:spPr>
        <a:xfrm>
          <a:off x="2323490" y="1323985"/>
          <a:ext cx="2323490" cy="2116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hueOff val="-6116806"/>
              <a:satOff val="42038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>
              <a:latin typeface="Arial Narrow" panose="020B0606020202030204" pitchFamily="34" charset="0"/>
            </a:rPr>
            <a:t>оцінка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елементів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фінансової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звітності</a:t>
          </a:r>
          <a:endParaRPr lang="ru-RU" sz="3400" kern="1200" dirty="0">
            <a:latin typeface="Arial Narrow" panose="020B0606020202030204" pitchFamily="34" charset="0"/>
          </a:endParaRPr>
        </a:p>
      </dsp:txBody>
      <dsp:txXfrm>
        <a:off x="2323490" y="1323985"/>
        <a:ext cx="2323490" cy="2116432"/>
      </dsp:txXfrm>
    </dsp:sp>
    <dsp:sp modelId="{90484AAE-1C92-482F-BE24-3D612876EB22}">
      <dsp:nvSpPr>
        <dsp:cNvPr id="0" name=""/>
        <dsp:cNvSpPr/>
      </dsp:nvSpPr>
      <dsp:spPr>
        <a:xfrm>
          <a:off x="4646980" y="842977"/>
          <a:ext cx="2896819" cy="1098664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12233612"/>
            <a:satOff val="84076"/>
            <a:lumOff val="-823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74413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latin typeface="Arial Narrow" panose="020B0606020202030204" pitchFamily="34" charset="0"/>
          </a:endParaRPr>
        </a:p>
      </dsp:txBody>
      <dsp:txXfrm>
        <a:off x="4646980" y="1117643"/>
        <a:ext cx="2622153" cy="549332"/>
      </dsp:txXfrm>
    </dsp:sp>
    <dsp:sp modelId="{06AB88DE-6F46-45FD-9544-7FCBF9DC9BC4}">
      <dsp:nvSpPr>
        <dsp:cNvPr id="0" name=""/>
        <dsp:cNvSpPr/>
      </dsp:nvSpPr>
      <dsp:spPr>
        <a:xfrm>
          <a:off x="4646980" y="1690206"/>
          <a:ext cx="2323490" cy="20854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hueOff val="-12233612"/>
              <a:satOff val="84076"/>
              <a:lumOff val="-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>
              <a:latin typeface="Arial Narrow" panose="020B0606020202030204" pitchFamily="34" charset="0"/>
            </a:rPr>
            <a:t>розкриття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інформації</a:t>
          </a:r>
          <a:r>
            <a:rPr lang="ru-RU" sz="3400" kern="1200" dirty="0" smtClean="0">
              <a:latin typeface="Arial Narrow" panose="020B0606020202030204" pitchFamily="34" charset="0"/>
            </a:rPr>
            <a:t> у </a:t>
          </a:r>
          <a:r>
            <a:rPr lang="ru-RU" sz="3400" kern="1200" dirty="0" err="1" smtClean="0">
              <a:latin typeface="Arial Narrow" panose="020B0606020202030204" pitchFamily="34" charset="0"/>
            </a:rPr>
            <a:t>фінансовій</a:t>
          </a:r>
          <a:r>
            <a:rPr lang="ru-RU" sz="3400" kern="1200" dirty="0" smtClean="0">
              <a:latin typeface="Arial Narrow" panose="020B0606020202030204" pitchFamily="34" charset="0"/>
            </a:rPr>
            <a:t> </a:t>
          </a:r>
          <a:r>
            <a:rPr lang="ru-RU" sz="3400" kern="1200" dirty="0" err="1" smtClean="0">
              <a:latin typeface="Arial Narrow" panose="020B0606020202030204" pitchFamily="34" charset="0"/>
            </a:rPr>
            <a:t>звітності</a:t>
          </a:r>
          <a:endParaRPr lang="ru-RU" sz="3400" kern="1200" dirty="0">
            <a:latin typeface="Arial Narrow" panose="020B0606020202030204" pitchFamily="34" charset="0"/>
          </a:endParaRPr>
        </a:p>
      </dsp:txBody>
      <dsp:txXfrm>
        <a:off x="4646980" y="1690206"/>
        <a:ext cx="2323490" cy="20854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FEDFD-89C6-4870-A1EE-F634B9309047}">
      <dsp:nvSpPr>
        <dsp:cNvPr id="0" name=""/>
        <dsp:cNvSpPr/>
      </dsp:nvSpPr>
      <dsp:spPr>
        <a:xfrm>
          <a:off x="0" y="0"/>
          <a:ext cx="5517231" cy="551723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1E32F-848F-4EF9-8FA0-80F3875B63F4}">
      <dsp:nvSpPr>
        <dsp:cNvPr id="0" name=""/>
        <dsp:cNvSpPr/>
      </dsp:nvSpPr>
      <dsp:spPr>
        <a:xfrm>
          <a:off x="799183" y="554686"/>
          <a:ext cx="8064899" cy="13060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подія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яка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може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відбутись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не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відбутись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внаслідок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чого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можливий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негативний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нульовий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позитивний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результат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938" y="618441"/>
        <a:ext cx="7937389" cy="1178522"/>
      </dsp:txXfrm>
    </dsp:sp>
    <dsp:sp modelId="{870B4AAF-4B0A-47D2-8707-FBA635317304}">
      <dsp:nvSpPr>
        <dsp:cNvPr id="0" name=""/>
        <dsp:cNvSpPr/>
      </dsp:nvSpPr>
      <dsp:spPr>
        <a:xfrm>
          <a:off x="799183" y="2023972"/>
          <a:ext cx="8064899" cy="13060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є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наслідком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невизначеності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господарської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ситуації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938" y="2087727"/>
        <a:ext cx="7937389" cy="1178522"/>
      </dsp:txXfrm>
    </dsp:sp>
    <dsp:sp modelId="{56C96A17-D311-4286-9136-7BAE04ECD275}">
      <dsp:nvSpPr>
        <dsp:cNvPr id="0" name=""/>
        <dsp:cNvSpPr/>
      </dsp:nvSpPr>
      <dsp:spPr>
        <a:xfrm>
          <a:off x="799183" y="3493259"/>
          <a:ext cx="8064899" cy="13060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втрати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понесені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в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результаті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прийняття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хибних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управлінських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рішень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настання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неочікуваних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природно-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технічних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надзвичайних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подій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938" y="3557014"/>
        <a:ext cx="7937389" cy="11785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A42EE-636E-4244-9E81-9CBCEC9340DF}">
      <dsp:nvSpPr>
        <dsp:cNvPr id="0" name=""/>
        <dsp:cNvSpPr/>
      </dsp:nvSpPr>
      <dsp:spPr>
        <a:xfrm>
          <a:off x="444418" y="1347"/>
          <a:ext cx="3375448" cy="17475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/>
            <a:t>Недоотримання виручки</a:t>
          </a:r>
        </a:p>
      </dsp:txBody>
      <dsp:txXfrm>
        <a:off x="1318214" y="1347"/>
        <a:ext cx="1627857" cy="1747591"/>
      </dsp:txXfrm>
    </dsp:sp>
    <dsp:sp modelId="{BD7AACA1-A3E7-4176-A7B7-B38A2FFB9234}">
      <dsp:nvSpPr>
        <dsp:cNvPr id="0" name=""/>
        <dsp:cNvSpPr/>
      </dsp:nvSpPr>
      <dsp:spPr>
        <a:xfrm>
          <a:off x="3381059" y="149892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Понад 50% продукції реалізується пов’язаними сторонами</a:t>
          </a:r>
        </a:p>
      </dsp:txBody>
      <dsp:txXfrm>
        <a:off x="4106309" y="149892"/>
        <a:ext cx="1351122" cy="1450500"/>
      </dsp:txXfrm>
    </dsp:sp>
    <dsp:sp modelId="{7F448887-7FC2-4D6C-BEF2-401B64DF914B}">
      <dsp:nvSpPr>
        <dsp:cNvPr id="0" name=""/>
        <dsp:cNvSpPr/>
      </dsp:nvSpPr>
      <dsp:spPr>
        <a:xfrm>
          <a:off x="5790454" y="149892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Понад 50% каналів реалізації продукції можуть виявитися недоступними через зміну власника</a:t>
          </a:r>
        </a:p>
      </dsp:txBody>
      <dsp:txXfrm>
        <a:off x="6515704" y="149892"/>
        <a:ext cx="1351122" cy="1450500"/>
      </dsp:txXfrm>
    </dsp:sp>
    <dsp:sp modelId="{EF63A969-F082-49F5-9679-C3AC7545AE5C}">
      <dsp:nvSpPr>
        <dsp:cNvPr id="0" name=""/>
        <dsp:cNvSpPr/>
      </dsp:nvSpPr>
      <dsp:spPr>
        <a:xfrm>
          <a:off x="444418" y="1937964"/>
          <a:ext cx="3375448" cy="17475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/>
            <a:t>Проблеми постачання</a:t>
          </a:r>
        </a:p>
      </dsp:txBody>
      <dsp:txXfrm>
        <a:off x="1318214" y="1937964"/>
        <a:ext cx="1627857" cy="1747591"/>
      </dsp:txXfrm>
    </dsp:sp>
    <dsp:sp modelId="{7BAE2E41-897A-438D-8F53-2B8F22D5C12A}">
      <dsp:nvSpPr>
        <dsp:cNvPr id="0" name=""/>
        <dsp:cNvSpPr/>
      </dsp:nvSpPr>
      <dsp:spPr>
        <a:xfrm>
          <a:off x="3381059" y="2086509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Понад 40% постачальників прямо або непрямо пов’язані із підприємством</a:t>
          </a:r>
        </a:p>
      </dsp:txBody>
      <dsp:txXfrm>
        <a:off x="4106309" y="2086509"/>
        <a:ext cx="1351122" cy="1450500"/>
      </dsp:txXfrm>
    </dsp:sp>
    <dsp:sp modelId="{15C295E3-20DB-43D7-97B1-76DBB26DBA2E}">
      <dsp:nvSpPr>
        <dsp:cNvPr id="0" name=""/>
        <dsp:cNvSpPr/>
      </dsp:nvSpPr>
      <dsp:spPr>
        <a:xfrm>
          <a:off x="5790454" y="2086509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Понад 40% постачальників можуть стати недоступними внаслідок зміни власника</a:t>
          </a:r>
        </a:p>
      </dsp:txBody>
      <dsp:txXfrm>
        <a:off x="6515704" y="2086509"/>
        <a:ext cx="1351122" cy="1450500"/>
      </dsp:txXfrm>
    </dsp:sp>
    <dsp:sp modelId="{7FB39202-0CF5-48D1-9095-1E24FC99B211}">
      <dsp:nvSpPr>
        <dsp:cNvPr id="0" name=""/>
        <dsp:cNvSpPr/>
      </dsp:nvSpPr>
      <dsp:spPr>
        <a:xfrm>
          <a:off x="444418" y="3874580"/>
          <a:ext cx="3375448" cy="17475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/>
            <a:t>Кредитний ризик</a:t>
          </a:r>
        </a:p>
      </dsp:txBody>
      <dsp:txXfrm>
        <a:off x="1318214" y="3874580"/>
        <a:ext cx="1627857" cy="1747591"/>
      </dsp:txXfrm>
    </dsp:sp>
    <dsp:sp modelId="{A97D75BA-63D2-4AD3-8DA4-E4AF0CE15998}">
      <dsp:nvSpPr>
        <dsp:cNvPr id="0" name=""/>
        <dsp:cNvSpPr/>
      </dsp:nvSpPr>
      <dsp:spPr>
        <a:xfrm>
          <a:off x="3381059" y="4023126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30% кредиторської заборгованості контролюється пов</a:t>
          </a:r>
          <a:r>
            <a:rPr lang="en-US" sz="1600" kern="1200"/>
            <a:t>'</a:t>
          </a:r>
          <a:r>
            <a:rPr lang="uk-UA" sz="1600" kern="1200"/>
            <a:t>язаними сторонами</a:t>
          </a:r>
        </a:p>
      </dsp:txBody>
      <dsp:txXfrm>
        <a:off x="4106309" y="4023126"/>
        <a:ext cx="1351122" cy="1450500"/>
      </dsp:txXfrm>
    </dsp:sp>
    <dsp:sp modelId="{A6410AA0-87B0-4602-86DC-27DB84EEBD3C}">
      <dsp:nvSpPr>
        <dsp:cNvPr id="0" name=""/>
        <dsp:cNvSpPr/>
      </dsp:nvSpPr>
      <dsp:spPr>
        <a:xfrm>
          <a:off x="5790454" y="4023126"/>
          <a:ext cx="2801622" cy="145050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Після придбання бізнесу кредитори можуть вимагати повернення заборгованості</a:t>
          </a:r>
        </a:p>
      </dsp:txBody>
      <dsp:txXfrm>
        <a:off x="6515704" y="4023126"/>
        <a:ext cx="1351122" cy="1450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AEB08-2BC7-4F6E-A8B8-56F5C97B604E}">
      <dsp:nvSpPr>
        <dsp:cNvPr id="0" name=""/>
        <dsp:cNvSpPr/>
      </dsp:nvSpPr>
      <dsp:spPr>
        <a:xfrm>
          <a:off x="4081588" y="1088753"/>
          <a:ext cx="8391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39118" y="4572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9405" y="1130124"/>
        <a:ext cx="43485" cy="8697"/>
      </dsp:txXfrm>
    </dsp:sp>
    <dsp:sp modelId="{EEC9CFEB-C4B9-4688-8DBF-E640928792A8}">
      <dsp:nvSpPr>
        <dsp:cNvPr id="0" name=""/>
        <dsp:cNvSpPr/>
      </dsp:nvSpPr>
      <dsp:spPr>
        <a:xfrm>
          <a:off x="302003" y="57"/>
          <a:ext cx="3781385" cy="2268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1.Здатність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підприємства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 в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ході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операційної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діяльності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забезпечити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позитивний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баланс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грошових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потоків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їх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стабільність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2003" y="57"/>
        <a:ext cx="3781385" cy="2268831"/>
      </dsp:txXfrm>
    </dsp:sp>
    <dsp:sp modelId="{B51A6FC9-69FE-4FC0-8EFB-16823DE14EA6}">
      <dsp:nvSpPr>
        <dsp:cNvPr id="0" name=""/>
        <dsp:cNvSpPr/>
      </dsp:nvSpPr>
      <dsp:spPr>
        <a:xfrm>
          <a:off x="2192696" y="2267088"/>
          <a:ext cx="4651103" cy="839118"/>
        </a:xfrm>
        <a:custGeom>
          <a:avLst/>
          <a:gdLst/>
          <a:ahLst/>
          <a:cxnLst/>
          <a:rect l="0" t="0" r="0" b="0"/>
          <a:pathLst>
            <a:path>
              <a:moveTo>
                <a:pt x="4651103" y="0"/>
              </a:moveTo>
              <a:lnTo>
                <a:pt x="4651103" y="436659"/>
              </a:lnTo>
              <a:lnTo>
                <a:pt x="0" y="436659"/>
              </a:lnTo>
              <a:lnTo>
                <a:pt x="0" y="8391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99954" y="2682299"/>
        <a:ext cx="236586" cy="8697"/>
      </dsp:txXfrm>
    </dsp:sp>
    <dsp:sp modelId="{3E8FAB72-EC0A-4ABC-9F5D-0F0B99AF3482}">
      <dsp:nvSpPr>
        <dsp:cNvPr id="0" name=""/>
        <dsp:cNvSpPr/>
      </dsp:nvSpPr>
      <dsp:spPr>
        <a:xfrm>
          <a:off x="4953107" y="57"/>
          <a:ext cx="3781385" cy="2268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2.Достатність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отримуваного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прибутку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для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забезпечення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поточних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зобов’язань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компанії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3107" y="57"/>
        <a:ext cx="3781385" cy="2268831"/>
      </dsp:txXfrm>
    </dsp:sp>
    <dsp:sp modelId="{46760C63-9FD0-4D62-936B-0B81FD74C7C5}">
      <dsp:nvSpPr>
        <dsp:cNvPr id="0" name=""/>
        <dsp:cNvSpPr/>
      </dsp:nvSpPr>
      <dsp:spPr>
        <a:xfrm>
          <a:off x="4081588" y="4227302"/>
          <a:ext cx="8391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39118" y="4572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9405" y="4268674"/>
        <a:ext cx="43485" cy="8697"/>
      </dsp:txXfrm>
    </dsp:sp>
    <dsp:sp modelId="{AE8A342B-8B29-46F2-95C1-C959EE14E9E8}">
      <dsp:nvSpPr>
        <dsp:cNvPr id="0" name=""/>
        <dsp:cNvSpPr/>
      </dsp:nvSpPr>
      <dsp:spPr>
        <a:xfrm>
          <a:off x="302003" y="3138607"/>
          <a:ext cx="3781385" cy="2268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3.Можливість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здійснення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інвестиційної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діяльності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рахунок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власних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коштів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2003" y="3138607"/>
        <a:ext cx="3781385" cy="2268831"/>
      </dsp:txXfrm>
    </dsp:sp>
    <dsp:sp modelId="{3EA41EAD-6AED-4BC3-B921-F99323B97AAA}">
      <dsp:nvSpPr>
        <dsp:cNvPr id="0" name=""/>
        <dsp:cNvSpPr/>
      </dsp:nvSpPr>
      <dsp:spPr>
        <a:xfrm>
          <a:off x="4953107" y="3138607"/>
          <a:ext cx="3781385" cy="2268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4.Причини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виникнення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різниці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між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обсягами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отриманого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прибутку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та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обсягу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грошових</a:t>
          </a:r>
          <a:r>
            <a:rPr lang="ru-RU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коштів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3107" y="3138607"/>
        <a:ext cx="3781385" cy="22688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93B6C-2A2F-4743-8567-377A6AE1591E}">
      <dsp:nvSpPr>
        <dsp:cNvPr id="0" name=""/>
        <dsp:cNvSpPr/>
      </dsp:nvSpPr>
      <dsp:spPr>
        <a:xfrm>
          <a:off x="492814" y="512"/>
          <a:ext cx="3379886" cy="13519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0" kern="1200"/>
            <a:t>Відсутність документів на основні засоби</a:t>
          </a:r>
        </a:p>
      </dsp:txBody>
      <dsp:txXfrm>
        <a:off x="1168791" y="512"/>
        <a:ext cx="2027932" cy="1351954"/>
      </dsp:txXfrm>
    </dsp:sp>
    <dsp:sp modelId="{E600788C-DA22-44EA-83FB-6E9D813F8A83}">
      <dsp:nvSpPr>
        <dsp:cNvPr id="0" name=""/>
        <dsp:cNvSpPr/>
      </dsp:nvSpPr>
      <dsp:spPr>
        <a:xfrm>
          <a:off x="3433316" y="115428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На земельні ділянки, відображені як власні, відсутні документи на право власності</a:t>
          </a:r>
        </a:p>
      </dsp:txBody>
      <dsp:txXfrm>
        <a:off x="3994377" y="115428"/>
        <a:ext cx="1683183" cy="1122122"/>
      </dsp:txXfrm>
    </dsp:sp>
    <dsp:sp modelId="{95DFD65F-E0C5-4880-A493-9A8872FF1B65}">
      <dsp:nvSpPr>
        <dsp:cNvPr id="0" name=""/>
        <dsp:cNvSpPr/>
      </dsp:nvSpPr>
      <dsp:spPr>
        <a:xfrm>
          <a:off x="5845879" y="115428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Після укладання угоди може з’явитися законний власник з вимогою про повернення майна</a:t>
          </a:r>
        </a:p>
      </dsp:txBody>
      <dsp:txXfrm>
        <a:off x="6406940" y="115428"/>
        <a:ext cx="1683183" cy="1122122"/>
      </dsp:txXfrm>
    </dsp:sp>
    <dsp:sp modelId="{20505D42-62DD-498F-AB73-33F031B0BA80}">
      <dsp:nvSpPr>
        <dsp:cNvPr id="0" name=""/>
        <dsp:cNvSpPr/>
      </dsp:nvSpPr>
      <dsp:spPr>
        <a:xfrm>
          <a:off x="492814" y="1541740"/>
          <a:ext cx="3379886" cy="13519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/>
            <a:t>Безпідставна дооцінка основних засобів перед укладанням угоди</a:t>
          </a:r>
        </a:p>
      </dsp:txBody>
      <dsp:txXfrm>
        <a:off x="1168791" y="1541740"/>
        <a:ext cx="2027932" cy="1351954"/>
      </dsp:txXfrm>
    </dsp:sp>
    <dsp:sp modelId="{90C161BF-7855-4BEF-8252-17573DFF5FFF}">
      <dsp:nvSpPr>
        <dsp:cNvPr id="0" name=""/>
        <dsp:cNvSpPr/>
      </dsp:nvSpPr>
      <dsp:spPr>
        <a:xfrm>
          <a:off x="3433316" y="1656656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Складські приміщення, які не використовуються, напередодні угоди продажу були дооцінені</a:t>
          </a:r>
        </a:p>
      </dsp:txBody>
      <dsp:txXfrm>
        <a:off x="3994377" y="1656656"/>
        <a:ext cx="1683183" cy="1122122"/>
      </dsp:txXfrm>
    </dsp:sp>
    <dsp:sp modelId="{746B127D-863F-42F4-BC1C-7FDADEC6382B}">
      <dsp:nvSpPr>
        <dsp:cNvPr id="0" name=""/>
        <dsp:cNvSpPr/>
      </dsp:nvSpPr>
      <dsp:spPr>
        <a:xfrm>
          <a:off x="5845879" y="1656656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Після придбання активу його справедлива вартість може виявитися значно нижчою за відображену в обліку</a:t>
          </a:r>
        </a:p>
      </dsp:txBody>
      <dsp:txXfrm>
        <a:off x="6406940" y="1656656"/>
        <a:ext cx="1683183" cy="1122122"/>
      </dsp:txXfrm>
    </dsp:sp>
    <dsp:sp modelId="{5156E53C-A55F-4BC7-BF9D-624884CF8317}">
      <dsp:nvSpPr>
        <dsp:cNvPr id="0" name=""/>
        <dsp:cNvSpPr/>
      </dsp:nvSpPr>
      <dsp:spPr>
        <a:xfrm>
          <a:off x="492814" y="3082968"/>
          <a:ext cx="3379886" cy="13519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/>
            <a:t>Відсутність фактично частини основних засобів</a:t>
          </a:r>
        </a:p>
      </dsp:txBody>
      <dsp:txXfrm>
        <a:off x="1168791" y="3082968"/>
        <a:ext cx="2027932" cy="1351954"/>
      </dsp:txXfrm>
    </dsp:sp>
    <dsp:sp modelId="{DEEC4391-730C-406F-B951-F15F2A693FCA}">
      <dsp:nvSpPr>
        <dsp:cNvPr id="0" name=""/>
        <dsp:cNvSpPr/>
      </dsp:nvSpPr>
      <dsp:spPr>
        <a:xfrm>
          <a:off x="3433316" y="3197884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Виявлена відсутність відображеного в обліку обладнання</a:t>
          </a:r>
        </a:p>
      </dsp:txBody>
      <dsp:txXfrm>
        <a:off x="3994377" y="3197884"/>
        <a:ext cx="1683183" cy="1122122"/>
      </dsp:txXfrm>
    </dsp:sp>
    <dsp:sp modelId="{FA2164B4-13DC-4BCD-9718-1387589F4432}">
      <dsp:nvSpPr>
        <dsp:cNvPr id="0" name=""/>
        <dsp:cNvSpPr/>
      </dsp:nvSpPr>
      <dsp:spPr>
        <a:xfrm>
          <a:off x="5845879" y="3197884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Необхідність коригування балансової вартості основних засобів</a:t>
          </a:r>
        </a:p>
      </dsp:txBody>
      <dsp:txXfrm>
        <a:off x="6406940" y="3197884"/>
        <a:ext cx="1683183" cy="1122122"/>
      </dsp:txXfrm>
    </dsp:sp>
    <dsp:sp modelId="{CBBE07BD-2003-4ED0-B896-FE769236B9AD}">
      <dsp:nvSpPr>
        <dsp:cNvPr id="0" name=""/>
        <dsp:cNvSpPr/>
      </dsp:nvSpPr>
      <dsp:spPr>
        <a:xfrm>
          <a:off x="492814" y="4624197"/>
          <a:ext cx="3379886" cy="13519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/>
            <a:t>Виявлення неліквідних запасів</a:t>
          </a:r>
        </a:p>
      </dsp:txBody>
      <dsp:txXfrm>
        <a:off x="1168791" y="4624197"/>
        <a:ext cx="2027932" cy="1351954"/>
      </dsp:txXfrm>
    </dsp:sp>
    <dsp:sp modelId="{3E4AA151-CC19-4815-950F-038A13FCE3CE}">
      <dsp:nvSpPr>
        <dsp:cNvPr id="0" name=""/>
        <dsp:cNvSpPr/>
      </dsp:nvSpPr>
      <dsp:spPr>
        <a:xfrm>
          <a:off x="3433316" y="4739113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Виявлення зіпсованої сировини і матеріалів</a:t>
          </a:r>
        </a:p>
      </dsp:txBody>
      <dsp:txXfrm>
        <a:off x="3994377" y="4739113"/>
        <a:ext cx="1683183" cy="1122122"/>
      </dsp:txXfrm>
    </dsp:sp>
    <dsp:sp modelId="{211F14A3-2344-4DE2-84D9-E5C8DFC64B64}">
      <dsp:nvSpPr>
        <dsp:cNvPr id="0" name=""/>
        <dsp:cNvSpPr/>
      </dsp:nvSpPr>
      <dsp:spPr>
        <a:xfrm>
          <a:off x="5845879" y="4739113"/>
          <a:ext cx="2805305" cy="112212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Необхідність списання неліквідних активів</a:t>
          </a:r>
        </a:p>
      </dsp:txBody>
      <dsp:txXfrm>
        <a:off x="6406940" y="4739113"/>
        <a:ext cx="1683183" cy="11221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6FA5C-5C3C-4711-A68F-8BECFD756BDB}">
      <dsp:nvSpPr>
        <dsp:cNvPr id="0" name=""/>
        <dsp:cNvSpPr/>
      </dsp:nvSpPr>
      <dsp:spPr>
        <a:xfrm>
          <a:off x="2421" y="209757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виведення активів із компанії</a:t>
          </a:r>
        </a:p>
      </dsp:txBody>
      <dsp:txXfrm>
        <a:off x="750756" y="209757"/>
        <a:ext cx="2245005" cy="1496669"/>
      </dsp:txXfrm>
    </dsp:sp>
    <dsp:sp modelId="{78B4F840-AD62-4929-A984-3F38F4CE667C}">
      <dsp:nvSpPr>
        <dsp:cNvPr id="0" name=""/>
        <dsp:cNvSpPr/>
      </dsp:nvSpPr>
      <dsp:spPr>
        <a:xfrm>
          <a:off x="3257677" y="336974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Вкладення в акції емітентів на значні суми, які не вдається підтвердити </a:t>
          </a:r>
        </a:p>
      </dsp:txBody>
      <dsp:txXfrm>
        <a:off x="3878795" y="336974"/>
        <a:ext cx="1863354" cy="1242235"/>
      </dsp:txXfrm>
    </dsp:sp>
    <dsp:sp modelId="{664E92CD-4E26-493F-A2AB-5AC2E9F8B888}">
      <dsp:nvSpPr>
        <dsp:cNvPr id="0" name=""/>
        <dsp:cNvSpPr/>
      </dsp:nvSpPr>
      <dsp:spPr>
        <a:xfrm>
          <a:off x="5928484" y="336974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Коригування в бік зниження вартості фінансових вкладень </a:t>
          </a:r>
        </a:p>
      </dsp:txBody>
      <dsp:txXfrm>
        <a:off x="6549602" y="336974"/>
        <a:ext cx="1863354" cy="1242235"/>
      </dsp:txXfrm>
    </dsp:sp>
    <dsp:sp modelId="{80A92A87-25C7-4909-8359-A7CCD8710338}">
      <dsp:nvSpPr>
        <dsp:cNvPr id="0" name=""/>
        <dsp:cNvSpPr/>
      </dsp:nvSpPr>
      <dsp:spPr>
        <a:xfrm>
          <a:off x="2421" y="1915961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завищення дебіторської заборгованості</a:t>
          </a:r>
        </a:p>
      </dsp:txBody>
      <dsp:txXfrm>
        <a:off x="750756" y="1915961"/>
        <a:ext cx="2245005" cy="1496669"/>
      </dsp:txXfrm>
    </dsp:sp>
    <dsp:sp modelId="{56A39F7E-5450-432B-8F2A-1B4B39545492}">
      <dsp:nvSpPr>
        <dsp:cNvPr id="0" name=""/>
        <dsp:cNvSpPr/>
      </dsp:nvSpPr>
      <dsp:spPr>
        <a:xfrm>
          <a:off x="3257677" y="2043178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Частина дебіторської заборгованості не підтверджена дебіторами</a:t>
          </a:r>
        </a:p>
      </dsp:txBody>
      <dsp:txXfrm>
        <a:off x="3878795" y="2043178"/>
        <a:ext cx="1863354" cy="1242235"/>
      </dsp:txXfrm>
    </dsp:sp>
    <dsp:sp modelId="{12859C86-0D2A-4580-87CE-B53DF2B0003F}">
      <dsp:nvSpPr>
        <dsp:cNvPr id="0" name=""/>
        <dsp:cNvSpPr/>
      </dsp:nvSpPr>
      <dsp:spPr>
        <a:xfrm>
          <a:off x="5928484" y="2043178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Списання непідтвердженої та безнадійної дебіторської заборгованості</a:t>
          </a:r>
        </a:p>
      </dsp:txBody>
      <dsp:txXfrm>
        <a:off x="6549602" y="2043178"/>
        <a:ext cx="1863354" cy="1242235"/>
      </dsp:txXfrm>
    </dsp:sp>
    <dsp:sp modelId="{C4501314-A168-4D75-BC41-7A8ADA7F9C64}">
      <dsp:nvSpPr>
        <dsp:cNvPr id="0" name=""/>
        <dsp:cNvSpPr/>
      </dsp:nvSpPr>
      <dsp:spPr>
        <a:xfrm>
          <a:off x="2421" y="3622164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завищення фінансових активів</a:t>
          </a:r>
        </a:p>
      </dsp:txBody>
      <dsp:txXfrm>
        <a:off x="750756" y="3622164"/>
        <a:ext cx="2245005" cy="1496669"/>
      </dsp:txXfrm>
    </dsp:sp>
    <dsp:sp modelId="{94BA0A73-06F3-4BB7-BDA2-F2F083712C67}">
      <dsp:nvSpPr>
        <dsp:cNvPr id="0" name=""/>
        <dsp:cNvSpPr/>
      </dsp:nvSpPr>
      <dsp:spPr>
        <a:xfrm>
          <a:off x="3257677" y="3749381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Відсутня переоцінка акцій і облігацій на останню дату балансу</a:t>
          </a:r>
        </a:p>
      </dsp:txBody>
      <dsp:txXfrm>
        <a:off x="3878795" y="3749381"/>
        <a:ext cx="1863354" cy="1242235"/>
      </dsp:txXfrm>
    </dsp:sp>
    <dsp:sp modelId="{82424D43-AFD6-47B2-8358-90FFE809A545}">
      <dsp:nvSpPr>
        <dsp:cNvPr id="0" name=""/>
        <dsp:cNvSpPr/>
      </dsp:nvSpPr>
      <dsp:spPr>
        <a:xfrm>
          <a:off x="5928484" y="3749381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/>
            <a:t>Справедлива вартість фінансових вкладень компанії відрізняється від облікової</a:t>
          </a:r>
        </a:p>
      </dsp:txBody>
      <dsp:txXfrm>
        <a:off x="6549602" y="3749381"/>
        <a:ext cx="1863354" cy="12422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5C98A-FDA2-4CB5-BA5E-BF20F3358FE3}">
      <dsp:nvSpPr>
        <dsp:cNvPr id="0" name=""/>
        <dsp:cNvSpPr/>
      </dsp:nvSpPr>
      <dsp:spPr>
        <a:xfrm>
          <a:off x="2421" y="101745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заниження зобов’язань компанії</a:t>
          </a:r>
        </a:p>
      </dsp:txBody>
      <dsp:txXfrm>
        <a:off x="750756" y="101745"/>
        <a:ext cx="2245005" cy="1496669"/>
      </dsp:txXfrm>
    </dsp:sp>
    <dsp:sp modelId="{6092474C-AD3C-43DB-BF02-ED54A1E44142}">
      <dsp:nvSpPr>
        <dsp:cNvPr id="0" name=""/>
        <dsp:cNvSpPr/>
      </dsp:nvSpPr>
      <dsp:spPr>
        <a:xfrm>
          <a:off x="3257677" y="228962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/>
            <a:t>Частина кредиторської заборгованості відображена без урахування ПДВ</a:t>
          </a:r>
        </a:p>
      </dsp:txBody>
      <dsp:txXfrm>
        <a:off x="3878795" y="228962"/>
        <a:ext cx="1863354" cy="1242235"/>
      </dsp:txXfrm>
    </dsp:sp>
    <dsp:sp modelId="{1515404E-C641-4A21-867D-930F67D30BCD}">
      <dsp:nvSpPr>
        <dsp:cNvPr id="0" name=""/>
        <dsp:cNvSpPr/>
      </dsp:nvSpPr>
      <dsp:spPr>
        <a:xfrm>
          <a:off x="5928484" y="228962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/>
            <a:t>Потреба у пошуку додаткових джерел покриття зобов’язань</a:t>
          </a:r>
        </a:p>
      </dsp:txBody>
      <dsp:txXfrm>
        <a:off x="6549602" y="228962"/>
        <a:ext cx="1863354" cy="1242235"/>
      </dsp:txXfrm>
    </dsp:sp>
    <dsp:sp modelId="{CF3719D3-B3FF-4871-B89D-1C31D9BF395D}">
      <dsp:nvSpPr>
        <dsp:cNvPr id="0" name=""/>
        <dsp:cNvSpPr/>
      </dsp:nvSpPr>
      <dsp:spPr>
        <a:xfrm>
          <a:off x="2421" y="1807949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втрати майна</a:t>
          </a:r>
        </a:p>
      </dsp:txBody>
      <dsp:txXfrm>
        <a:off x="750756" y="1807949"/>
        <a:ext cx="2245005" cy="1496669"/>
      </dsp:txXfrm>
    </dsp:sp>
    <dsp:sp modelId="{92AD1C91-FDB2-4A29-87EF-0806B8CCADF6}">
      <dsp:nvSpPr>
        <dsp:cNvPr id="0" name=""/>
        <dsp:cNvSpPr/>
      </dsp:nvSpPr>
      <dsp:spPr>
        <a:xfrm>
          <a:off x="3257677" y="1935166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/>
            <a:t>За догодами позики підприємство-кредитор вимагає відшкодування закладеним майном</a:t>
          </a:r>
        </a:p>
      </dsp:txBody>
      <dsp:txXfrm>
        <a:off x="3878795" y="1935166"/>
        <a:ext cx="1863354" cy="1242235"/>
      </dsp:txXfrm>
    </dsp:sp>
    <dsp:sp modelId="{A52AA283-C3C6-42B0-8BFE-47EB8BB84CA8}">
      <dsp:nvSpPr>
        <dsp:cNvPr id="0" name=""/>
        <dsp:cNvSpPr/>
      </dsp:nvSpPr>
      <dsp:spPr>
        <a:xfrm>
          <a:off x="5928484" y="1935166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/>
            <a:t>Втрата майна через позов кредитора до суду</a:t>
          </a:r>
        </a:p>
      </dsp:txBody>
      <dsp:txXfrm>
        <a:off x="6549602" y="1935166"/>
        <a:ext cx="1863354" cy="1242235"/>
      </dsp:txXfrm>
    </dsp:sp>
    <dsp:sp modelId="{34B33DC0-14B8-4365-A5B5-7C116F289473}">
      <dsp:nvSpPr>
        <dsp:cNvPr id="0" name=""/>
        <dsp:cNvSpPr/>
      </dsp:nvSpPr>
      <dsp:spPr>
        <a:xfrm>
          <a:off x="2421" y="3514152"/>
          <a:ext cx="3741674" cy="14966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/>
            <a:t>Ризик втрати активів</a:t>
          </a:r>
        </a:p>
      </dsp:txBody>
      <dsp:txXfrm>
        <a:off x="750756" y="3514152"/>
        <a:ext cx="2245005" cy="1496669"/>
      </dsp:txXfrm>
    </dsp:sp>
    <dsp:sp modelId="{97B79A31-0D38-4AEB-A4EE-AB1AFFC01BDF}">
      <dsp:nvSpPr>
        <dsp:cNvPr id="0" name=""/>
        <dsp:cNvSpPr/>
      </dsp:nvSpPr>
      <dsp:spPr>
        <a:xfrm>
          <a:off x="3257677" y="3641369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/>
            <a:t>Виявлення неврахованих договорів поручительства за третіх осіб</a:t>
          </a:r>
        </a:p>
      </dsp:txBody>
      <dsp:txXfrm>
        <a:off x="3878795" y="3641369"/>
        <a:ext cx="1863354" cy="1242235"/>
      </dsp:txXfrm>
    </dsp:sp>
    <dsp:sp modelId="{E2CBB77D-2176-453B-8978-6B3377D54E78}">
      <dsp:nvSpPr>
        <dsp:cNvPr id="0" name=""/>
        <dsp:cNvSpPr/>
      </dsp:nvSpPr>
      <dsp:spPr>
        <a:xfrm>
          <a:off x="5928484" y="3641369"/>
          <a:ext cx="3105589" cy="124223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/>
            <a:t>Втрата активів за договорами поручительства</a:t>
          </a:r>
        </a:p>
      </dsp:txBody>
      <dsp:txXfrm>
        <a:off x="6549602" y="3641369"/>
        <a:ext cx="1863354" cy="12422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BA13D-B42F-4117-A032-073647112888}">
      <dsp:nvSpPr>
        <dsp:cNvPr id="0" name=""/>
        <dsp:cNvSpPr/>
      </dsp:nvSpPr>
      <dsp:spPr>
        <a:xfrm>
          <a:off x="2081558" y="0"/>
          <a:ext cx="2038049" cy="113224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>
              <a:latin typeface="Arial Black" panose="020B0A04020102020204" pitchFamily="34" charset="0"/>
            </a:rPr>
            <a:t>можливості</a:t>
          </a:r>
          <a:endParaRPr lang="ru-RU" sz="2100" kern="1200" dirty="0">
            <a:latin typeface="Arial Black" panose="020B0A04020102020204" pitchFamily="34" charset="0"/>
          </a:endParaRPr>
        </a:p>
      </dsp:txBody>
      <dsp:txXfrm>
        <a:off x="2114720" y="33162"/>
        <a:ext cx="1971725" cy="1065925"/>
      </dsp:txXfrm>
    </dsp:sp>
    <dsp:sp modelId="{A2D6DDAC-00CF-4435-BEAF-CF6DF26C5FB7}">
      <dsp:nvSpPr>
        <dsp:cNvPr id="0" name=""/>
        <dsp:cNvSpPr/>
      </dsp:nvSpPr>
      <dsp:spPr>
        <a:xfrm>
          <a:off x="5025407" y="0"/>
          <a:ext cx="2038049" cy="113224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>
              <a:latin typeface="Arial Black" panose="020B0A04020102020204" pitchFamily="34" charset="0"/>
            </a:rPr>
            <a:t>загрози</a:t>
          </a:r>
          <a:endParaRPr lang="ru-RU" sz="2100" kern="1200" dirty="0">
            <a:latin typeface="Arial Black" panose="020B0A04020102020204" pitchFamily="34" charset="0"/>
          </a:endParaRPr>
        </a:p>
      </dsp:txBody>
      <dsp:txXfrm>
        <a:off x="5058569" y="33162"/>
        <a:ext cx="1971725" cy="1065925"/>
      </dsp:txXfrm>
    </dsp:sp>
    <dsp:sp modelId="{8C43A6D6-64C9-4133-9F44-E1854161F303}">
      <dsp:nvSpPr>
        <dsp:cNvPr id="0" name=""/>
        <dsp:cNvSpPr/>
      </dsp:nvSpPr>
      <dsp:spPr>
        <a:xfrm>
          <a:off x="4147914" y="4812060"/>
          <a:ext cx="849187" cy="849187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507040-1FAB-4744-8A31-E65354575CD6}">
      <dsp:nvSpPr>
        <dsp:cNvPr id="0" name=""/>
        <dsp:cNvSpPr/>
      </dsp:nvSpPr>
      <dsp:spPr>
        <a:xfrm rot="240000">
          <a:off x="2024168" y="4448174"/>
          <a:ext cx="5096679" cy="3563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85F01A-EBCC-48C4-90A8-DF73CB381D74}">
      <dsp:nvSpPr>
        <dsp:cNvPr id="0" name=""/>
        <dsp:cNvSpPr/>
      </dsp:nvSpPr>
      <dsp:spPr>
        <a:xfrm rot="240000">
          <a:off x="5084281" y="3557100"/>
          <a:ext cx="2033526" cy="947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>
              <a:latin typeface="Arial Black" panose="020B0A04020102020204" pitchFamily="34" charset="0"/>
            </a:rPr>
            <a:t>Інвеситційні</a:t>
          </a:r>
          <a:r>
            <a:rPr lang="uk-UA" sz="1600" kern="1200" dirty="0" smtClean="0">
              <a:latin typeface="Arial Black" panose="020B0A04020102020204" pitchFamily="34" charset="0"/>
            </a:rPr>
            <a:t> ризики</a:t>
          </a:r>
          <a:endParaRPr lang="ru-RU" sz="1600" kern="1200" dirty="0">
            <a:latin typeface="Arial Black" panose="020B0A04020102020204" pitchFamily="34" charset="0"/>
          </a:endParaRPr>
        </a:p>
      </dsp:txBody>
      <dsp:txXfrm>
        <a:off x="5130530" y="3603349"/>
        <a:ext cx="1941028" cy="854917"/>
      </dsp:txXfrm>
    </dsp:sp>
    <dsp:sp modelId="{9E4361F0-6D7F-4202-8614-62E013DC2165}">
      <dsp:nvSpPr>
        <dsp:cNvPr id="0" name=""/>
        <dsp:cNvSpPr/>
      </dsp:nvSpPr>
      <dsp:spPr>
        <a:xfrm rot="240000">
          <a:off x="5157877" y="2538076"/>
          <a:ext cx="2033526" cy="947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anose="020B0A04020102020204" pitchFamily="34" charset="0"/>
            </a:rPr>
            <a:t>Фінансові ризики</a:t>
          </a:r>
          <a:endParaRPr lang="ru-RU" sz="1600" kern="1200" dirty="0">
            <a:latin typeface="Arial Black" panose="020B0A04020102020204" pitchFamily="34" charset="0"/>
          </a:endParaRPr>
        </a:p>
      </dsp:txBody>
      <dsp:txXfrm>
        <a:off x="5204126" y="2584325"/>
        <a:ext cx="1941028" cy="854917"/>
      </dsp:txXfrm>
    </dsp:sp>
    <dsp:sp modelId="{92618DA4-47A6-450D-93BC-BE85B4A9C6A4}">
      <dsp:nvSpPr>
        <dsp:cNvPr id="0" name=""/>
        <dsp:cNvSpPr/>
      </dsp:nvSpPr>
      <dsp:spPr>
        <a:xfrm rot="240000">
          <a:off x="5231473" y="1541696"/>
          <a:ext cx="2033526" cy="947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anose="020B0A04020102020204" pitchFamily="34" charset="0"/>
            </a:rPr>
            <a:t>Операційні ризики</a:t>
          </a:r>
          <a:endParaRPr lang="ru-RU" sz="1600" kern="1200" dirty="0">
            <a:latin typeface="Arial Black" panose="020B0A04020102020204" pitchFamily="34" charset="0"/>
          </a:endParaRPr>
        </a:p>
      </dsp:txBody>
      <dsp:txXfrm>
        <a:off x="5277722" y="1587945"/>
        <a:ext cx="1941028" cy="854917"/>
      </dsp:txXfrm>
    </dsp:sp>
    <dsp:sp modelId="{B398D6E1-E496-46C5-A000-63B0F935E066}">
      <dsp:nvSpPr>
        <dsp:cNvPr id="0" name=""/>
        <dsp:cNvSpPr/>
      </dsp:nvSpPr>
      <dsp:spPr>
        <a:xfrm rot="240000">
          <a:off x="2168738" y="3353295"/>
          <a:ext cx="2033526" cy="947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anose="020B0A04020102020204" pitchFamily="34" charset="0"/>
            </a:rPr>
            <a:t>Завоювання нових ринків</a:t>
          </a:r>
          <a:endParaRPr lang="ru-RU" sz="1600" kern="1200" dirty="0">
            <a:latin typeface="Arial Black" panose="020B0A04020102020204" pitchFamily="34" charset="0"/>
          </a:endParaRPr>
        </a:p>
      </dsp:txBody>
      <dsp:txXfrm>
        <a:off x="2214987" y="3399544"/>
        <a:ext cx="1941028" cy="854917"/>
      </dsp:txXfrm>
    </dsp:sp>
    <dsp:sp modelId="{7EF7B687-C348-46D3-BD15-3F230E1B7028}">
      <dsp:nvSpPr>
        <dsp:cNvPr id="0" name=""/>
        <dsp:cNvSpPr/>
      </dsp:nvSpPr>
      <dsp:spPr>
        <a:xfrm rot="240000">
          <a:off x="2242334" y="2334271"/>
          <a:ext cx="2033526" cy="947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anose="020B0A04020102020204" pitchFamily="34" charset="0"/>
            </a:rPr>
            <a:t>Нижча вартість у період криз</a:t>
          </a:r>
          <a:endParaRPr lang="ru-RU" sz="1600" kern="1200" dirty="0">
            <a:latin typeface="Arial Black" panose="020B0A04020102020204" pitchFamily="34" charset="0"/>
          </a:endParaRPr>
        </a:p>
      </dsp:txBody>
      <dsp:txXfrm>
        <a:off x="2288583" y="2380520"/>
        <a:ext cx="1941028" cy="8549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7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706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62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41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55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7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78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487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77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1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35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22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384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0419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383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49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99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641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797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846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3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10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816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9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98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1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01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26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2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6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63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1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2A953DE-0D11-453D-84F9-2D0CD1DCD1E4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13.04.2016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85E8CFC-E64F-4740-9F4A-2329D4217E1D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49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2331691"/>
          </a:xfrm>
        </p:spPr>
        <p:txBody>
          <a:bodyPr>
            <a:noAutofit/>
          </a:bodyPr>
          <a:lstStyle/>
          <a:p>
            <a:r>
              <a:rPr lang="ru-RU" sz="4800" dirty="0" smtClean="0"/>
              <a:t>ПІДВИЩЕННЯ НАДІЙНОСТІ ФІНАНСОВОЇ ЗВІТНОСТІ: ПІДХІД МІЖНАРОДНИХ СТАНДАРТІВ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7560840" cy="2063080"/>
          </a:xfrm>
        </p:spPr>
        <p:txBody>
          <a:bodyPr>
            <a:normAutofit lnSpcReduction="10000"/>
          </a:bodyPr>
          <a:lstStyle/>
          <a:p>
            <a:pPr algn="l"/>
            <a:r>
              <a:rPr lang="uk-UA" i="1" dirty="0" err="1" smtClean="0"/>
              <a:t>Камінська</a:t>
            </a:r>
            <a:r>
              <a:rPr lang="uk-UA" i="1" dirty="0" smtClean="0"/>
              <a:t> Тетяна Григорівна</a:t>
            </a:r>
          </a:p>
          <a:p>
            <a:pPr algn="l"/>
            <a:r>
              <a:rPr lang="uk-UA" sz="3000" i="1" dirty="0" smtClean="0"/>
              <a:t>ректор Київського кооперативного інституту бізнесу і права</a:t>
            </a:r>
            <a:endParaRPr lang="ru-RU" sz="3000" i="1" dirty="0" smtClean="0"/>
          </a:p>
          <a:p>
            <a:pPr algn="l"/>
            <a:r>
              <a:rPr lang="uk-UA" sz="3000" i="1" dirty="0" smtClean="0"/>
              <a:t>доктор економічних наук, професор</a:t>
            </a:r>
          </a:p>
        </p:txBody>
      </p:sp>
      <p:pic>
        <p:nvPicPr>
          <p:cNvPr id="4" name="Picture 9" descr="герб без фо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24944"/>
            <a:ext cx="1039650" cy="1296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257800"/>
            <a:ext cx="8640960" cy="16002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кредиторської</a:t>
            </a:r>
            <a:r>
              <a:rPr lang="ru-RU" dirty="0"/>
              <a:t> </a:t>
            </a:r>
            <a:r>
              <a:rPr lang="ru-RU" dirty="0" err="1"/>
              <a:t>заборгованості</a:t>
            </a:r>
            <a:r>
              <a:rPr lang="ru-RU" dirty="0"/>
              <a:t>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341424"/>
              </p:ext>
            </p:extLst>
          </p:nvPr>
        </p:nvGraphicFramePr>
        <p:xfrm>
          <a:off x="107504" y="404664"/>
          <a:ext cx="90364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1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568952" cy="1340768"/>
          </a:xfrm>
        </p:spPr>
        <p:txBody>
          <a:bodyPr>
            <a:normAutofit/>
          </a:bodyPr>
          <a:lstStyle/>
          <a:p>
            <a:r>
              <a:rPr lang="uk-UA" sz="4000" dirty="0" smtClean="0"/>
              <a:t>Співвідношення можливостей і загроз при придбанні активів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213456"/>
              </p:ext>
            </p:extLst>
          </p:nvPr>
        </p:nvGraphicFramePr>
        <p:xfrm>
          <a:off x="179512" y="0"/>
          <a:ext cx="9145016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8314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600" b="1" dirty="0" smtClean="0"/>
              <a:t>КАМІНСЬКА ТЕТЯНА ГРИГОРІВНА,</a:t>
            </a:r>
          </a:p>
          <a:p>
            <a:pPr marL="0" indent="0">
              <a:buNone/>
            </a:pPr>
            <a:r>
              <a:rPr lang="uk-UA" sz="2200" dirty="0" smtClean="0"/>
              <a:t>ректор Київського кооперативного інституту бізнесу і права,</a:t>
            </a:r>
          </a:p>
          <a:p>
            <a:pPr marL="0" indent="0">
              <a:buNone/>
            </a:pPr>
            <a:r>
              <a:rPr lang="uk-UA" sz="2200" dirty="0" smtClean="0"/>
              <a:t>доктор економічних наук, професор</a:t>
            </a:r>
          </a:p>
          <a:p>
            <a:pPr marL="0" indent="0">
              <a:buNone/>
            </a:pPr>
            <a:r>
              <a:rPr lang="uk-UA" sz="2200" dirty="0"/>
              <a:t>сертифікований професійний бухгалтер АПВ (САРА),</a:t>
            </a:r>
          </a:p>
          <a:p>
            <a:pPr marL="0" indent="0">
              <a:buNone/>
            </a:pPr>
            <a:r>
              <a:rPr lang="uk-UA" sz="2200" dirty="0"/>
              <a:t>член Федерації аудиторів, бухгалтерів і фінансистів АПК </a:t>
            </a:r>
            <a:r>
              <a:rPr lang="uk-UA" sz="2200" dirty="0" smtClean="0"/>
              <a:t>України</a:t>
            </a:r>
            <a:endParaRPr lang="uk-UA" sz="2200" dirty="0"/>
          </a:p>
          <a:p>
            <a:pPr marL="0" indent="0">
              <a:buNone/>
            </a:pPr>
            <a:r>
              <a:rPr lang="uk-UA" sz="2200" i="1" dirty="0" err="1"/>
              <a:t>кімн</a:t>
            </a:r>
            <a:r>
              <a:rPr lang="uk-UA" sz="2200" i="1" dirty="0"/>
              <a:t>. 205-а, вул. Ломоносова,18,</a:t>
            </a:r>
          </a:p>
          <a:p>
            <a:pPr marL="0" indent="0">
              <a:buNone/>
            </a:pPr>
            <a:r>
              <a:rPr lang="uk-UA" sz="2200" i="1" dirty="0" err="1"/>
              <a:t>м.Київ</a:t>
            </a:r>
            <a:r>
              <a:rPr lang="uk-UA" sz="2200" i="1" dirty="0"/>
              <a:t>, 03022, Україна</a:t>
            </a:r>
          </a:p>
          <a:p>
            <a:pPr marL="0" indent="0">
              <a:buNone/>
            </a:pPr>
            <a:r>
              <a:rPr lang="uk-UA" sz="2200" i="1" dirty="0"/>
              <a:t> </a:t>
            </a:r>
            <a:r>
              <a:rPr lang="uk-UA" sz="2200" i="1" dirty="0" err="1"/>
              <a:t>тел</a:t>
            </a:r>
            <a:r>
              <a:rPr lang="uk-UA" sz="2200" i="1" dirty="0"/>
              <a:t>. </a:t>
            </a:r>
            <a:r>
              <a:rPr lang="uk-UA" sz="2200" i="1" dirty="0" err="1"/>
              <a:t>моб</a:t>
            </a:r>
            <a:r>
              <a:rPr lang="uk-UA" sz="2200" i="1" dirty="0"/>
              <a:t>.: +38 (097) 253-03-33</a:t>
            </a:r>
          </a:p>
          <a:p>
            <a:pPr marL="0" indent="0">
              <a:buNone/>
            </a:pPr>
            <a:r>
              <a:rPr lang="uk-UA" sz="2200" i="1" dirty="0" err="1" smtClean="0"/>
              <a:t>тел</a:t>
            </a:r>
            <a:r>
              <a:rPr lang="uk-UA" sz="2200" i="1" dirty="0"/>
              <a:t>. факс.: +38 (044) 257-70-91</a:t>
            </a:r>
          </a:p>
          <a:p>
            <a:pPr marL="0" indent="0">
              <a:buNone/>
            </a:pPr>
            <a:r>
              <a:rPr lang="en-GB" sz="2200" i="1" dirty="0"/>
              <a:t>www.kkibp.edu.ua</a:t>
            </a:r>
          </a:p>
          <a:p>
            <a:pPr marL="0" indent="0">
              <a:buNone/>
            </a:pPr>
            <a:r>
              <a:rPr lang="en-GB" sz="2200" i="1" dirty="0"/>
              <a:t>tkaminska@kkibp.edu.ua</a:t>
            </a:r>
            <a:endParaRPr lang="uk-UA" sz="2200" i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12976"/>
            <a:ext cx="40767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pic>
        <p:nvPicPr>
          <p:cNvPr id="5" name="Picture 9" descr="герб без фо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84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257800"/>
            <a:ext cx="8202488" cy="1600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ринку </a:t>
            </a:r>
            <a:r>
              <a:rPr lang="uk-UA" dirty="0" err="1" smtClean="0"/>
              <a:t>злиттів</a:t>
            </a:r>
            <a:r>
              <a:rPr lang="uk-UA" dirty="0" smtClean="0"/>
              <a:t> і поглинань в Україні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196622"/>
              </p:ext>
            </p:extLst>
          </p:nvPr>
        </p:nvGraphicFramePr>
        <p:xfrm>
          <a:off x="0" y="685800"/>
          <a:ext cx="8892480" cy="562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09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24" y="5257800"/>
            <a:ext cx="8928992" cy="1600200"/>
          </a:xfrm>
        </p:spPr>
        <p:txBody>
          <a:bodyPr>
            <a:noAutofit/>
          </a:bodyPr>
          <a:lstStyle/>
          <a:p>
            <a:r>
              <a:rPr lang="ru-RU" sz="4000" dirty="0" err="1" smtClean="0"/>
              <a:t>Аналіз</a:t>
            </a:r>
            <a:r>
              <a:rPr lang="ru-RU" sz="4000" dirty="0" smtClean="0"/>
              <a:t> </a:t>
            </a:r>
            <a:r>
              <a:rPr lang="ru-RU" sz="4000" dirty="0" err="1"/>
              <a:t>угод</a:t>
            </a:r>
            <a:r>
              <a:rPr lang="ru-RU" sz="4000" dirty="0"/>
              <a:t> </a:t>
            </a:r>
            <a:r>
              <a:rPr lang="ru-RU" sz="4000" dirty="0" err="1"/>
              <a:t>щодо</a:t>
            </a:r>
            <a:r>
              <a:rPr lang="ru-RU" sz="4000" dirty="0"/>
              <a:t> </a:t>
            </a:r>
            <a:r>
              <a:rPr lang="ru-RU" sz="4000" dirty="0" err="1"/>
              <a:t>придбання</a:t>
            </a:r>
            <a:r>
              <a:rPr lang="ru-RU" sz="4000" dirty="0"/>
              <a:t> </a:t>
            </a:r>
            <a:r>
              <a:rPr lang="ru-RU" sz="4000" dirty="0" err="1"/>
              <a:t>активів</a:t>
            </a:r>
            <a:r>
              <a:rPr lang="ru-RU" sz="4000" dirty="0"/>
              <a:t> </a:t>
            </a:r>
            <a:r>
              <a:rPr lang="ru-RU" sz="4000" dirty="0" err="1"/>
              <a:t>чи</a:t>
            </a:r>
            <a:r>
              <a:rPr lang="ru-RU" sz="4000" dirty="0"/>
              <a:t> </a:t>
            </a:r>
            <a:r>
              <a:rPr lang="ru-RU" sz="4000" dirty="0" err="1" smtClean="0"/>
              <a:t>компаній</a:t>
            </a:r>
            <a:r>
              <a:rPr lang="ru-RU" sz="4000" dirty="0" smtClean="0"/>
              <a:t> за Л. В. </a:t>
            </a:r>
            <a:r>
              <a:rPr lang="ru-RU" sz="4000" dirty="0" err="1" smtClean="0"/>
              <a:t>Чижевською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058763"/>
              </p:ext>
            </p:extLst>
          </p:nvPr>
        </p:nvGraphicFramePr>
        <p:xfrm>
          <a:off x="-3175" y="333375"/>
          <a:ext cx="9147175" cy="525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0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Перевірка</a:t>
            </a:r>
            <a:r>
              <a:rPr lang="ru-RU" sz="3200" dirty="0"/>
              <a:t> </a:t>
            </a:r>
            <a:r>
              <a:rPr lang="ru-RU" sz="3200" dirty="0" err="1"/>
              <a:t>найуразливіших</a:t>
            </a:r>
            <a:r>
              <a:rPr lang="ru-RU" sz="3200" dirty="0"/>
              <a:t> для </a:t>
            </a:r>
            <a:r>
              <a:rPr lang="ru-RU" sz="3200" dirty="0" err="1"/>
              <a:t>помилок</a:t>
            </a:r>
            <a:r>
              <a:rPr lang="ru-RU" sz="3200" dirty="0"/>
              <a:t> областей.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МСФЗ </a:t>
            </a:r>
            <a:r>
              <a:rPr lang="ru-RU" sz="3200" dirty="0"/>
              <a:t>(IAS) 8 «</a:t>
            </a:r>
            <a:r>
              <a:rPr lang="ru-RU" sz="3200" dirty="0" err="1"/>
              <a:t>Операційні</a:t>
            </a:r>
            <a:r>
              <a:rPr lang="ru-RU" sz="3200" dirty="0"/>
              <a:t> </a:t>
            </a:r>
            <a:r>
              <a:rPr lang="ru-RU" sz="3200" dirty="0" err="1"/>
              <a:t>сегменти</a:t>
            </a:r>
            <a:r>
              <a:rPr lang="ru-RU" sz="3200" dirty="0" smtClean="0"/>
              <a:t>"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978235"/>
              </p:ext>
            </p:extLst>
          </p:nvPr>
        </p:nvGraphicFramePr>
        <p:xfrm>
          <a:off x="762000" y="6858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1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3216"/>
            <a:ext cx="9144000" cy="1484784"/>
          </a:xfrm>
        </p:spPr>
        <p:txBody>
          <a:bodyPr>
            <a:noAutofit/>
          </a:bodyPr>
          <a:lstStyle/>
          <a:p>
            <a:r>
              <a:rPr lang="uk-UA" sz="4400" dirty="0" smtClean="0"/>
              <a:t>Розуміння ризику в сучасних </a:t>
            </a:r>
            <a:r>
              <a:rPr lang="uk-UA" sz="4400" dirty="0" err="1" smtClean="0"/>
              <a:t>досліджденнях</a:t>
            </a:r>
            <a:endParaRPr lang="ru-RU" sz="4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230678"/>
              </p:ext>
            </p:extLst>
          </p:nvPr>
        </p:nvGraphicFramePr>
        <p:xfrm>
          <a:off x="0" y="0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44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261746"/>
            <a:ext cx="9036496" cy="1600200"/>
          </a:xfrm>
        </p:spPr>
        <p:txBody>
          <a:bodyPr>
            <a:noAutofit/>
          </a:bodyPr>
          <a:lstStyle/>
          <a:p>
            <a:r>
              <a:rPr lang="ru-RU" sz="3200" dirty="0" err="1"/>
              <a:t>Оцінка</a:t>
            </a:r>
            <a:r>
              <a:rPr lang="ru-RU" sz="3200" dirty="0"/>
              <a:t> </a:t>
            </a:r>
            <a:r>
              <a:rPr lang="ru-RU" sz="3200" dirty="0" err="1" smtClean="0"/>
              <a:t>ризиків</a:t>
            </a:r>
            <a:r>
              <a:rPr lang="ru-RU" sz="3200" dirty="0" smtClean="0"/>
              <a:t> </a:t>
            </a:r>
            <a:r>
              <a:rPr lang="ru-RU" sz="3200" dirty="0" err="1"/>
              <a:t>пов’язаних</a:t>
            </a:r>
            <a:r>
              <a:rPr lang="ru-RU" sz="3200" dirty="0"/>
              <a:t> </a:t>
            </a:r>
            <a:r>
              <a:rPr lang="ru-RU" sz="3200" dirty="0" err="1"/>
              <a:t>сторін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116494"/>
              </p:ext>
            </p:extLst>
          </p:nvPr>
        </p:nvGraphicFramePr>
        <p:xfrm>
          <a:off x="107504" y="685800"/>
          <a:ext cx="9036496" cy="562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1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5"/>
            <a:ext cx="8676456" cy="1466169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Критерії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106779"/>
              </p:ext>
            </p:extLst>
          </p:nvPr>
        </p:nvGraphicFramePr>
        <p:xfrm>
          <a:off x="128331" y="8191"/>
          <a:ext cx="9036496" cy="5407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74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77272"/>
            <a:ext cx="9143999" cy="988142"/>
          </a:xfrm>
        </p:spPr>
        <p:txBody>
          <a:bodyPr>
            <a:normAutofit/>
          </a:bodyPr>
          <a:lstStyle/>
          <a:p>
            <a:r>
              <a:rPr lang="ru-RU" sz="4000" dirty="0" err="1"/>
              <a:t>Оцінка</a:t>
            </a:r>
            <a:r>
              <a:rPr lang="ru-RU" sz="4000" dirty="0"/>
              <a:t> </a:t>
            </a:r>
            <a:r>
              <a:rPr lang="ru-RU" sz="4000" dirty="0" err="1" smtClean="0"/>
              <a:t>ризиків</a:t>
            </a:r>
            <a:r>
              <a:rPr lang="ru-RU" sz="4000" dirty="0" smtClean="0"/>
              <a:t>, </a:t>
            </a:r>
            <a:r>
              <a:rPr lang="ru-RU" sz="4000" dirty="0" err="1" smtClean="0"/>
              <a:t>пов</a:t>
            </a:r>
            <a:r>
              <a:rPr lang="en-US" sz="4000" dirty="0" smtClean="0"/>
              <a:t>’</a:t>
            </a:r>
            <a:r>
              <a:rPr lang="ru-RU" sz="4000" dirty="0" err="1" smtClean="0"/>
              <a:t>язаних</a:t>
            </a:r>
            <a:r>
              <a:rPr lang="ru-RU" sz="4000" dirty="0" smtClean="0"/>
              <a:t> з активами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796628"/>
              </p:ext>
            </p:extLst>
          </p:nvPr>
        </p:nvGraphicFramePr>
        <p:xfrm>
          <a:off x="0" y="188640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58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47" y="5243530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ризиків</a:t>
            </a:r>
            <a:r>
              <a:rPr lang="ru-RU" dirty="0" smtClean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5548964"/>
              </p:ext>
            </p:extLst>
          </p:nvPr>
        </p:nvGraphicFramePr>
        <p:xfrm>
          <a:off x="107504" y="188640"/>
          <a:ext cx="903649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9" descr="герб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95"/>
            <a:ext cx="1126286" cy="14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3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549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NewsPrint</vt:lpstr>
      <vt:lpstr>1_NewsPrint</vt:lpstr>
      <vt:lpstr>2_NewsPrint</vt:lpstr>
      <vt:lpstr>ПІДВИЩЕННЯ НАДІЙНОСТІ ФІНАНСОВОЇ ЗВІТНОСТІ: ПІДХІД МІЖНАРОДНИХ СТАНДАРТІВ</vt:lpstr>
      <vt:lpstr>Структура ринку злиттів і поглинань в Україні</vt:lpstr>
      <vt:lpstr>Аналіз угод щодо придбання активів чи компаній за Л. В. Чижевською</vt:lpstr>
      <vt:lpstr>Перевірка найуразливіших для помилок областей.  МСФЗ (IAS) 8 «Операційні сегменти" </vt:lpstr>
      <vt:lpstr>Розуміння ризику в сучасних досліджденнях</vt:lpstr>
      <vt:lpstr>Оцінка ризиків пов’язаних сторін підприємства</vt:lpstr>
      <vt:lpstr>Критерії аналізу руху грошових коштів</vt:lpstr>
      <vt:lpstr>Оцінка ризиків, пов’язаних з активами</vt:lpstr>
      <vt:lpstr>Оцінка ризиків фінансових активів </vt:lpstr>
      <vt:lpstr>Оцінка ризиків кредиторської заборгованості </vt:lpstr>
      <vt:lpstr>Співвідношення можливостей і загроз при придбанні активів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ПІДВИЩЕННЯ НАДІЙНОСТІ ФІНАНСОВОЇ ЗВІТНОСТІ: ПІДХІД МІЖНАРОДНИХ СТАНДАРТІВ</dc:title>
  <dc:creator>Ольга</dc:creator>
  <cp:lastModifiedBy>Ольга</cp:lastModifiedBy>
  <cp:revision>5</cp:revision>
  <dcterms:created xsi:type="dcterms:W3CDTF">2016-04-13T05:54:28Z</dcterms:created>
  <dcterms:modified xsi:type="dcterms:W3CDTF">2016-04-13T06:31:10Z</dcterms:modified>
</cp:coreProperties>
</file>